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6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6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FE5F31-8592-42D5-A4A7-735376C81CF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D564B-1870-4EFC-A1AF-BE47594B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RPI-Kart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F370E5-7A3C-42D7-9C69-DD4DA95D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Stillings, Tommy Olney, Vincent Ferrara, Tim Kim, Jordan Alligood, Tyler Chang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E55C3D8-0239-4BA0-831D-A15485752A80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RPI-Kart?</a:t>
            </a:r>
          </a:p>
        </p:txBody>
      </p:sp>
    </p:spTree>
    <p:extLst>
      <p:ext uri="{BB962C8B-B14F-4D97-AF65-F5344CB8AC3E}">
        <p14:creationId xmlns:p14="http://schemas.microsoft.com/office/powerpoint/2010/main" val="768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9F01-32B9-40CB-8100-DC1ECDC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RPI-Kart?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0EFF-130E-46E8-BE5E-A39DC99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Establish Engine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Create basic tactical top down game template</a:t>
              </a:r>
              <a:endParaRPr lang="en-US" sz="9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Nail down usable physics for testing</a:t>
              </a:r>
              <a:endParaRPr lang="en-US" sz="9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Sketch out a low poly maps for testing</a:t>
              </a:r>
              <a:endParaRPr lang="en-US" sz="9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Search for open source assets</a:t>
              </a:r>
              <a:endParaRPr lang="en-US" sz="9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basic game mechanics</a:t>
              </a:r>
              <a:endParaRPr lang="en-US" sz="9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basic UI</a:t>
              </a:r>
              <a:endParaRPr lang="en-US" sz="9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naive AI opponents</a:t>
              </a:r>
              <a:endParaRPr lang="en-US" sz="9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B1CCC3-FB85-480B-8CA2-83103916CD0C}"/>
              </a:ext>
            </a:extLst>
          </p:cNvPr>
          <p:cNvGrpSpPr/>
          <p:nvPr/>
        </p:nvGrpSpPr>
        <p:grpSpPr>
          <a:xfrm>
            <a:off x="7503186" y="1801748"/>
            <a:ext cx="3199219" cy="1382840"/>
            <a:chOff x="7503186" y="1801748"/>
            <a:chExt cx="3199219" cy="138284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E6153B-58A7-478E-B012-02DA8C81A7BA}"/>
                </a:ext>
              </a:extLst>
            </p:cNvPr>
            <p:cNvSpPr/>
            <p:nvPr/>
          </p:nvSpPr>
          <p:spPr>
            <a:xfrm>
              <a:off x="7503186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Nov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E6B8371-20D6-4E41-B0FB-36FBC28FACAC}"/>
                </a:ext>
              </a:extLst>
            </p:cNvPr>
            <p:cNvSpPr/>
            <p:nvPr/>
          </p:nvSpPr>
          <p:spPr>
            <a:xfrm rot="5400000">
              <a:off x="8217964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lnRef>
            <a:fillRef idx="1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fillRef>
            <a:effect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BB1B57-5FA1-4726-A0FA-FCE6AF696D5F}"/>
                </a:ext>
              </a:extLst>
            </p:cNvPr>
            <p:cNvSpPr/>
            <p:nvPr/>
          </p:nvSpPr>
          <p:spPr>
            <a:xfrm>
              <a:off x="7503186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Implement classes</a:t>
              </a:r>
              <a:endParaRPr lang="en-US" sz="900" kern="1200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644B312-70CB-474C-90E1-C5F4D3E10C6D}"/>
                </a:ext>
              </a:extLst>
            </p:cNvPr>
            <p:cNvSpPr/>
            <p:nvPr/>
          </p:nvSpPr>
          <p:spPr>
            <a:xfrm rot="5400000">
              <a:off x="8217964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lnRef>
            <a:fillRef idx="1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fillRef>
            <a:effect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1C7CCA-D833-4AE1-8A22-57D0A2826F5B}"/>
                </a:ext>
              </a:extLst>
            </p:cNvPr>
            <p:cNvSpPr/>
            <p:nvPr/>
          </p:nvSpPr>
          <p:spPr>
            <a:xfrm>
              <a:off x="7503186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Design non-testing maps</a:t>
              </a:r>
              <a:endParaRPr lang="en-US" sz="900" kern="12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FFCFFE-950B-4E16-9F2F-DF4F56698853}"/>
                </a:ext>
              </a:extLst>
            </p:cNvPr>
            <p:cNvSpPr/>
            <p:nvPr/>
          </p:nvSpPr>
          <p:spPr>
            <a:xfrm>
              <a:off x="9207443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Dec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AD81804-2714-4369-A33C-5EDF8FA73A4F}"/>
                </a:ext>
              </a:extLst>
            </p:cNvPr>
            <p:cNvSpPr/>
            <p:nvPr/>
          </p:nvSpPr>
          <p:spPr>
            <a:xfrm rot="5400000">
              <a:off x="9922222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lnRef>
            <a:fillRef idx="1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fillRef>
            <a:effect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1714F9-CF72-4D47-BBA7-BE095333661B}"/>
                </a:ext>
              </a:extLst>
            </p:cNvPr>
            <p:cNvSpPr/>
            <p:nvPr/>
          </p:nvSpPr>
          <p:spPr>
            <a:xfrm>
              <a:off x="9207443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Finalize UI + campaign</a:t>
              </a:r>
              <a:endParaRPr lang="en-US" sz="900" kern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547DB7D-4B74-473F-B73F-57EB1E9C81F4}"/>
                </a:ext>
              </a:extLst>
            </p:cNvPr>
            <p:cNvSpPr/>
            <p:nvPr/>
          </p:nvSpPr>
          <p:spPr>
            <a:xfrm rot="5400000">
              <a:off x="9922222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lnRef>
            <a:fillRef idx="1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fillRef>
            <a:effect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6D6EA8-6A8F-42E0-A5D6-BA0CF15DC815}"/>
                </a:ext>
              </a:extLst>
            </p:cNvPr>
            <p:cNvSpPr/>
            <p:nvPr/>
          </p:nvSpPr>
          <p:spPr>
            <a:xfrm>
              <a:off x="9207443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0" i="0" u="none" kern="1200" dirty="0"/>
                <a:t>Polish gameplay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88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RPI-Kart</vt:lpstr>
      <vt:lpstr>What is RPI-Kart?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RPI-Kart</dc:title>
  <dc:creator>Jordan Alligood</dc:creator>
  <cp:lastModifiedBy>Jordan Alligood</cp:lastModifiedBy>
  <cp:revision>3</cp:revision>
  <dcterms:created xsi:type="dcterms:W3CDTF">2018-11-05T16:04:14Z</dcterms:created>
  <dcterms:modified xsi:type="dcterms:W3CDTF">2018-11-05T16:35:07Z</dcterms:modified>
</cp:coreProperties>
</file>