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6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1F42-AB4A-4A3D-83D2-16E3F60FC70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D438-37BC-48F3-8E08-C44CC351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AE16ACA-0617-4AB1-92F3-5ADA8CF4E0CF}"/>
              </a:ext>
            </a:extLst>
          </p:cNvPr>
          <p:cNvSpPr/>
          <p:nvPr/>
        </p:nvSpPr>
        <p:spPr>
          <a:xfrm>
            <a:off x="2436225" y="555175"/>
            <a:ext cx="4271555" cy="574765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5C920-00E2-42B5-BCA6-BE61E5BBF593}"/>
              </a:ext>
            </a:extLst>
          </p:cNvPr>
          <p:cNvSpPr/>
          <p:nvPr/>
        </p:nvSpPr>
        <p:spPr>
          <a:xfrm>
            <a:off x="2982687" y="1737362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A0B1F-2D38-4217-9935-3B5A69004B09}"/>
              </a:ext>
            </a:extLst>
          </p:cNvPr>
          <p:cNvSpPr/>
          <p:nvPr/>
        </p:nvSpPr>
        <p:spPr>
          <a:xfrm>
            <a:off x="2982687" y="2477590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CDFFE7-F782-44FD-A989-9D03C3B3EAA2}"/>
              </a:ext>
            </a:extLst>
          </p:cNvPr>
          <p:cNvSpPr/>
          <p:nvPr/>
        </p:nvSpPr>
        <p:spPr>
          <a:xfrm>
            <a:off x="2982687" y="3217818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B0435-DCC9-4819-9C1E-A76135D7AFAD}"/>
              </a:ext>
            </a:extLst>
          </p:cNvPr>
          <p:cNvSpPr/>
          <p:nvPr/>
        </p:nvSpPr>
        <p:spPr>
          <a:xfrm>
            <a:off x="2982687" y="3958046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7BAFDE-33C8-462A-86AC-3DB3740B3A56}"/>
              </a:ext>
            </a:extLst>
          </p:cNvPr>
          <p:cNvSpPr/>
          <p:nvPr/>
        </p:nvSpPr>
        <p:spPr>
          <a:xfrm>
            <a:off x="2982687" y="4698274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B9C36-6A69-4FC1-BAE1-FDF3144BD931}"/>
              </a:ext>
            </a:extLst>
          </p:cNvPr>
          <p:cNvSpPr/>
          <p:nvPr/>
        </p:nvSpPr>
        <p:spPr>
          <a:xfrm>
            <a:off x="2982687" y="5438502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1645CCF6-7CE3-4AB6-B773-065C1D953C63}"/>
              </a:ext>
            </a:extLst>
          </p:cNvPr>
          <p:cNvSpPr/>
          <p:nvPr/>
        </p:nvSpPr>
        <p:spPr>
          <a:xfrm>
            <a:off x="6026341" y="601985"/>
            <a:ext cx="627013" cy="643345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AC77F0-5E2E-440B-B890-726229847113}"/>
              </a:ext>
            </a:extLst>
          </p:cNvPr>
          <p:cNvSpPr/>
          <p:nvPr/>
        </p:nvSpPr>
        <p:spPr>
          <a:xfrm>
            <a:off x="679268" y="590006"/>
            <a:ext cx="7785462" cy="5677988"/>
          </a:xfrm>
          <a:prstGeom prst="roundRect">
            <a:avLst/>
          </a:prstGeom>
          <a:solidFill>
            <a:srgbClr val="B8B5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36F4D5F-A260-4D5C-BFE7-0EA4D1B0A6B2}"/>
              </a:ext>
            </a:extLst>
          </p:cNvPr>
          <p:cNvSpPr/>
          <p:nvPr/>
        </p:nvSpPr>
        <p:spPr>
          <a:xfrm rot="5400000">
            <a:off x="3572622" y="2462065"/>
            <a:ext cx="1998754" cy="19338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2</cp:revision>
  <dcterms:created xsi:type="dcterms:W3CDTF">2021-03-04T08:50:47Z</dcterms:created>
  <dcterms:modified xsi:type="dcterms:W3CDTF">2021-03-04T09:04:40Z</dcterms:modified>
</cp:coreProperties>
</file>