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3154-5A5E-4738-9E8E-9DEB16D7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8BA1C-37E8-4125-9395-85910C56C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9B51-4D1B-417D-ABFF-F2728D8A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5B25-CB80-454D-BD31-B7580F11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EE2E-99AA-4264-9845-4BB31165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F26F-A63D-4F7E-8543-95065E72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43887-35B2-40E9-A8DC-95EE2244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BCBC-4250-4BDB-9115-CA3C4D2D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9E44-85BE-4AF0-83B5-96B451E5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3396-1750-421A-98D7-99D73477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9F522-0A7F-41E5-84D5-9716BA78F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8CBC-5141-4934-8158-3599621A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A4F2-339B-4A58-A350-ED50714C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1893-895C-4E9D-8E62-60856F46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92F6-FE08-471E-848B-5CEC9881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1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C431-FA95-41DD-85B5-7472B2C8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6AEA-5838-4EC0-B100-C371C0E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AB39-D87D-4EE9-BD66-06CBA02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18C0-D850-410F-9171-5E26CCC0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6CF1-39FE-445E-9B48-E3B83733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6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FE1B-6AA4-40EC-80BA-E3925449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B017-2D6B-45CA-B36F-E51A7540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ABB3-1EA2-4211-BE05-3B1B739E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E3B8-DA6A-4912-AFD9-7959BD51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F68B-4B1C-402E-828C-7395B5CF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E76E-9C49-4941-B54D-B7C0823C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7949-BF5B-43A6-958E-E2298E9F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5117-9D5E-442B-A6FE-82A66568E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2345-DF89-48C3-94E6-AB1D1CB8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5ECA-B6E1-42ED-BA6A-1AC1746D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A9DE-E755-4B73-991C-0AC551D1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9A63-87EA-4488-A823-0B6F8972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3AB4-0EAC-47E9-BE18-5A77BA84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B7CDE-5A2E-4354-B641-357DE7B9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6F14E-0FF8-45F0-87CA-5FBC7948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A21C1-430B-4E8F-B596-5CFA8509A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A69C1-8C89-4DFC-94EC-B6E319C9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3B8C1-4710-498E-A91F-C187BAF0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8AE3-B8FA-4747-BE07-CCE5F4D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BF13-F0AE-485C-AA96-0B5B5773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D377D-7581-4689-A311-31A1E113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14A54-6700-41CA-BD9F-EF320CB4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73D0D-A0DF-4101-8343-A9854BD4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430FB-26CF-4D18-8187-771D72F6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18DE0-DFED-4920-8E94-09C38C19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49E94-AD31-4FCD-816C-4ADE8C4F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1371-EED5-4253-81BE-B20FFC3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9E23-28F4-4E46-99AE-2B6E3DA4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33E4-0347-4FE8-8C00-A95A7432F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1F636-C32E-4702-91DC-309644CB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D339C-BA9B-45C3-93EB-C14E64F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A94D-E95E-4A89-9136-DAA511B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8DD9-A4E6-49C1-A0FD-9082E43D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718D1-93DA-4539-B3C0-27B11B753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A227C-C9D7-4958-9A68-622E155E9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8456-C2E0-4EBB-9A26-CE4D8272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E9E53-5E96-4EF1-A3E4-24A24C46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F0C21-F036-4438-96FB-23A9AA9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3D651-4916-48DA-8629-7F205333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CE7B-AD86-4A9E-9757-F9139FEF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0EC2-A6AC-4B4A-8F75-2ECCA8D91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2FD0-E8C2-4A32-929C-FE83EF45E1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4039-278B-4CC6-8E91-26483583B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DCC2-BEA0-4E4D-9533-F677F858D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715B-3119-4FEC-BA46-5A168E5D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2474535-7C1C-42F1-9230-C51A145C951C}"/>
              </a:ext>
            </a:extLst>
          </p:cNvPr>
          <p:cNvSpPr/>
          <p:nvPr/>
        </p:nvSpPr>
        <p:spPr>
          <a:xfrm>
            <a:off x="247650" y="1344809"/>
            <a:ext cx="7410450" cy="416837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B97D9-AF6B-46A8-A067-EF62D5E1D15C}"/>
              </a:ext>
            </a:extLst>
          </p:cNvPr>
          <p:cNvSpPr/>
          <p:nvPr/>
        </p:nvSpPr>
        <p:spPr>
          <a:xfrm>
            <a:off x="7296924" y="728258"/>
            <a:ext cx="4647426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Games</a:t>
            </a:r>
          </a:p>
          <a:p>
            <a:pPr algn="ctr"/>
            <a:r>
              <a:rPr lang="en-US" sz="11500" b="0" cap="none" spc="0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with </a:t>
            </a:r>
          </a:p>
          <a:p>
            <a:pPr algn="ctr"/>
            <a:r>
              <a:rPr lang="en-US" sz="11500" b="0" cap="none" spc="0" dirty="0">
                <a:ln w="38100">
                  <a:solidFill>
                    <a:schemeClr val="tx1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Ryan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C54C3-1964-47CB-86A1-220566DD30C5}"/>
              </a:ext>
            </a:extLst>
          </p:cNvPr>
          <p:cNvSpPr/>
          <p:nvPr/>
        </p:nvSpPr>
        <p:spPr>
          <a:xfrm>
            <a:off x="5768960" y="2581230"/>
            <a:ext cx="1041400" cy="97731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313285-79DB-4969-BED2-A05799A8C979}"/>
              </a:ext>
            </a:extLst>
          </p:cNvPr>
          <p:cNvSpPr/>
          <p:nvPr/>
        </p:nvSpPr>
        <p:spPr>
          <a:xfrm>
            <a:off x="4727560" y="3558549"/>
            <a:ext cx="1041400" cy="97731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F58CC7DD-271E-4BFC-A01E-9AC33FB5BE69}"/>
              </a:ext>
            </a:extLst>
          </p:cNvPr>
          <p:cNvSpPr/>
          <p:nvPr/>
        </p:nvSpPr>
        <p:spPr>
          <a:xfrm>
            <a:off x="818628" y="2209219"/>
            <a:ext cx="2587410" cy="2439558"/>
          </a:xfrm>
          <a:prstGeom prst="mathPlus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AE16ACA-0617-4AB1-92F3-5ADA8CF4E0CF}"/>
              </a:ext>
            </a:extLst>
          </p:cNvPr>
          <p:cNvSpPr/>
          <p:nvPr/>
        </p:nvSpPr>
        <p:spPr>
          <a:xfrm>
            <a:off x="3960223" y="555171"/>
            <a:ext cx="4271554" cy="5747657"/>
          </a:xfrm>
          <a:prstGeom prst="snip1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5C920-00E2-42B5-BCA6-BE61E5BBF593}"/>
              </a:ext>
            </a:extLst>
          </p:cNvPr>
          <p:cNvSpPr/>
          <p:nvPr/>
        </p:nvSpPr>
        <p:spPr>
          <a:xfrm>
            <a:off x="4506686" y="1737360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A0B1F-2D38-4217-9935-3B5A69004B09}"/>
              </a:ext>
            </a:extLst>
          </p:cNvPr>
          <p:cNvSpPr/>
          <p:nvPr/>
        </p:nvSpPr>
        <p:spPr>
          <a:xfrm>
            <a:off x="4506686" y="2477588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CDFFE7-F782-44FD-A989-9D03C3B3EAA2}"/>
              </a:ext>
            </a:extLst>
          </p:cNvPr>
          <p:cNvSpPr/>
          <p:nvPr/>
        </p:nvSpPr>
        <p:spPr>
          <a:xfrm>
            <a:off x="4506686" y="3217816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B0435-DCC9-4819-9C1E-A76135D7AFAD}"/>
              </a:ext>
            </a:extLst>
          </p:cNvPr>
          <p:cNvSpPr/>
          <p:nvPr/>
        </p:nvSpPr>
        <p:spPr>
          <a:xfrm>
            <a:off x="4506686" y="3958044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7BAFDE-33C8-462A-86AC-3DB3740B3A56}"/>
              </a:ext>
            </a:extLst>
          </p:cNvPr>
          <p:cNvSpPr/>
          <p:nvPr/>
        </p:nvSpPr>
        <p:spPr>
          <a:xfrm>
            <a:off x="4506686" y="4698272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B9C36-6A69-4FC1-BAE1-FDF3144BD931}"/>
              </a:ext>
            </a:extLst>
          </p:cNvPr>
          <p:cNvSpPr/>
          <p:nvPr/>
        </p:nvSpPr>
        <p:spPr>
          <a:xfrm>
            <a:off x="4506686" y="5438500"/>
            <a:ext cx="3017520" cy="52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1645CCF6-7CE3-4AB6-B773-065C1D953C63}"/>
              </a:ext>
            </a:extLst>
          </p:cNvPr>
          <p:cNvSpPr/>
          <p:nvPr/>
        </p:nvSpPr>
        <p:spPr>
          <a:xfrm>
            <a:off x="7550339" y="601981"/>
            <a:ext cx="627013" cy="643345"/>
          </a:xfrm>
          <a:prstGeom prst="rt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4</cp:revision>
  <dcterms:created xsi:type="dcterms:W3CDTF">2021-03-04T03:48:06Z</dcterms:created>
  <dcterms:modified xsi:type="dcterms:W3CDTF">2021-03-04T08:10:31Z</dcterms:modified>
</cp:coreProperties>
</file>