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677308e75bab27e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677308e75bab27e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6f1f1a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6f1f1a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1d49f612fa3a3a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1d49f612fa3a3a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f8fe8f3eda17c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f8fe8f3eda17c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f8fe8f3eda17c4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f8fe8f3eda17c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677308e75bab27e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677308e75bab27e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2a78ec49ebe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2a78ec49ebe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054f52ae6ae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054f52ae6ae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677308e75bab27e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677308e75bab27e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f8fe8f3eda17c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f8fe8f3eda17c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7002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Моделирование потопа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Афонина Екатерина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Никаноров Всеволод                                   </a:t>
            </a:r>
            <a:r>
              <a:rPr lang="ru"/>
              <a:t> • 2022-2023 уч.г.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400300" y="160267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Интерфейс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Небольшой пользовательский интерфейс с возможностью регулирования прибывания воды и отключении/включением проницаемости стенок</a:t>
            </a:r>
            <a:endParaRPr sz="1500"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5650575" y="160267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591700"/>
            <a:ext cx="45529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Нагрузочное тестирование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399" y="1466261"/>
            <a:ext cx="5383201" cy="29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512556" y="2099430"/>
            <a:ext cx="8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Время отклика интерфейса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Минимальный уровень отрисовки воды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4939500" y="647317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Реализован алгоритм распространения жидкости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Добавлена визуализация в двух вариантах (2D и 3D)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Добавлены некоторые функции, которые делают использование программы более удобным и разнообразным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ru"/>
              <a:t> Распознавание ландшафта по изображению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будущее</a:t>
            </a:r>
            <a:endParaRPr/>
          </a:p>
        </p:txBody>
      </p:sp>
      <p:sp>
        <p:nvSpPr>
          <p:cNvPr id="167" name="Google Shape;167;p27"/>
          <p:cNvSpPr txBox="1"/>
          <p:nvPr>
            <p:ph idx="2" type="body"/>
          </p:nvPr>
        </p:nvSpPr>
        <p:spPr>
          <a:xfrm>
            <a:off x="4903621" y="63706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Следует доработать интерфейс, сократить время его отклика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Хотелось бы полноценно реализовать впитывание воды в землю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Найти подходящую библиотеку для визуализации 3D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ru"/>
              <a:t>Добавить реальные единицы измерения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Цель: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Создать программу для моделирования потопа на местности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Задачи: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Разработать алгоритм распространения воды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ru" sz="1500"/>
              <a:t>Визуализировать процесс затопления поверхности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Физическая модель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25" y="1211350"/>
            <a:ext cx="6974149" cy="3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0" y="1602675"/>
            <a:ext cx="31194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2D и 3D графика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5" y="1602675"/>
            <a:ext cx="311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Пользавательский ландшафт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ru" sz="1500"/>
              <a:t>Возможность задания ландшафта пользователем в виде изображения или двумерного массива в TXT файле (последнее предназначено для проверки работы программы на простых тестах) </a:t>
            </a:r>
            <a:endParaRPr sz="1500"/>
          </a:p>
        </p:txBody>
      </p:sp>
      <p:sp>
        <p:nvSpPr>
          <p:cNvPr id="94" name="Google Shape;94;p16"/>
          <p:cNvSpPr txBox="1"/>
          <p:nvPr/>
        </p:nvSpPr>
        <p:spPr>
          <a:xfrm>
            <a:off x="2400300" y="2541543"/>
            <a:ext cx="3000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Возможность визуального представления ландшафта в 2D или 3D виде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450" y="1531975"/>
            <a:ext cx="2731250" cy="213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03" y="1484948"/>
            <a:ext cx="2742175" cy="217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611" y="1513724"/>
            <a:ext cx="2731239" cy="21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490" y="1307369"/>
            <a:ext cx="3316701" cy="32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511" y="1305500"/>
            <a:ext cx="3316701" cy="323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400300" y="160267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Осадки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Возможность задания равномерных по всей площади осадков</a:t>
            </a:r>
            <a:endParaRPr sz="1500"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5650575" y="160267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Источники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ru" sz="1500"/>
              <a:t>Возможно добавить любое (в пределах карты) количество источников, любого размера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762" y="1211350"/>
            <a:ext cx="3690884" cy="33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50" y="1211350"/>
            <a:ext cx="3399349" cy="3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88" y="1216969"/>
            <a:ext cx="3399349" cy="329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206" y="1211342"/>
            <a:ext cx="3399349" cy="331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