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0" r:id="rId9"/>
    <p:sldId id="271" r:id="rId10"/>
    <p:sldId id="261" r:id="rId11"/>
    <p:sldId id="272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18.11.2016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981843"/>
          </a:xfrm>
        </p:spPr>
        <p:txBody>
          <a:bodyPr>
            <a:noAutofit/>
          </a:bodyPr>
          <a:lstStyle/>
          <a:p>
            <a:r>
              <a:rPr lang="bg-BG" sz="5400" dirty="0" smtClean="0"/>
              <a:t>Програмиране </a:t>
            </a:r>
            <a:r>
              <a:rPr lang="bg-BG" sz="5400" dirty="0"/>
              <a:t>(със </a:t>
            </a:r>
            <a:r>
              <a:rPr lang="en-US" sz="5400" dirty="0"/>
              <a:t>C++</a:t>
            </a:r>
            <a:r>
              <a:rPr lang="bg-BG" sz="5400" dirty="0" smtClean="0"/>
              <a:t>)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400" dirty="0" smtClean="0"/>
              <a:t>1</a:t>
            </a:r>
            <a:r>
              <a:rPr lang="bg-BG" sz="5400" dirty="0" smtClean="0"/>
              <a:t>6</a:t>
            </a:r>
            <a:r>
              <a:rPr lang="en-US" sz="5400" dirty="0" smtClean="0"/>
              <a:t>. </a:t>
            </a:r>
            <a:r>
              <a:rPr lang="bg-BG" sz="5400" dirty="0" smtClean="0"/>
              <a:t>Команди за прекъсване изпълнението на цикли, подпрограми и програми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Доц. д-р Емил Хаджиколев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2309"/>
            <a:ext cx="10515600" cy="2775872"/>
          </a:xfrm>
        </p:spPr>
        <p:txBody>
          <a:bodyPr>
            <a:normAutofit/>
          </a:bodyPr>
          <a:lstStyle/>
          <a:p>
            <a:r>
              <a:rPr lang="bg-BG" dirty="0" smtClean="0"/>
              <a:t>Оператор </a:t>
            </a:r>
            <a:r>
              <a:rPr lang="en-US" dirty="0" smtClean="0"/>
              <a:t>return</a:t>
            </a:r>
            <a:r>
              <a:rPr lang="bg-BG" dirty="0" smtClean="0"/>
              <a:t> прекъсва изпълнението на </a:t>
            </a:r>
            <a:r>
              <a:rPr lang="bg-BG" b="1" dirty="0" smtClean="0"/>
              <a:t>функция, но в частност и на всяка друга конструкция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dirty="0" smtClean="0"/>
              <a:t>След изпълнението му, програмата продължава да се изпълнява след мястото на извикване на функцията. </a:t>
            </a:r>
            <a:endParaRPr lang="en-US" dirty="0" smtClean="0"/>
          </a:p>
          <a:p>
            <a:r>
              <a:rPr lang="bg-BG" dirty="0" smtClean="0"/>
              <a:t>Ако функцията връща стойност, след </a:t>
            </a:r>
            <a:r>
              <a:rPr lang="en-US" dirty="0" smtClean="0"/>
              <a:t>return </a:t>
            </a:r>
            <a:r>
              <a:rPr lang="bg-BG" dirty="0" smtClean="0"/>
              <a:t>трябва да има израз или стойност от съответния тип. 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</a:t>
            </a:r>
            <a:r>
              <a:rPr lang="en-US" dirty="0" smtClean="0"/>
              <a:t>return – </a:t>
            </a:r>
            <a:r>
              <a:rPr lang="bg-BG" dirty="0" smtClean="0"/>
              <a:t>по-добра реализация на търсенето…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Връща първото число от масив arr (с размер size),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което се дели на divisor без остатък.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не е намерено такова число се връща 0.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marL="914400" lvl="2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%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divisor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{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остатъка при деление е 0...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           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...връщаме намереното число и...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...функцията приключва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не е намерено нищо в цикъла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390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813"/>
            <a:ext cx="10515600" cy="28938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Команди за прекъсване изпълнението на цикли, подпрограми и програми</a:t>
            </a:r>
            <a:r>
              <a:rPr lang="en-US" dirty="0" smtClean="0"/>
              <a:t>.</a:t>
            </a:r>
            <a:r>
              <a:rPr lang="bg-BG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Оператор </a:t>
            </a:r>
            <a:r>
              <a:rPr lang="en-US" dirty="0" smtClean="0"/>
              <a:t>continue</a:t>
            </a:r>
            <a:r>
              <a:rPr lang="bg-BG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Оператор </a:t>
            </a:r>
            <a:r>
              <a:rPr lang="en-US" dirty="0" smtClean="0"/>
              <a:t>break</a:t>
            </a:r>
            <a:r>
              <a:rPr lang="bg-BG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Оператор </a:t>
            </a:r>
            <a:r>
              <a:rPr lang="en-US" dirty="0" smtClean="0"/>
              <a:t>return</a:t>
            </a:r>
            <a:r>
              <a:rPr lang="bg-BG" dirty="0" smtClean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Команди за прекъсване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325"/>
            <a:ext cx="10515600" cy="3601781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За прекъсване на изпълнението на основната работна логика</a:t>
            </a:r>
            <a:r>
              <a:rPr lang="en-US" dirty="0" smtClean="0"/>
              <a:t> </a:t>
            </a:r>
            <a:r>
              <a:rPr lang="bg-BG" dirty="0" smtClean="0"/>
              <a:t>на цикъл, конструкция за избор на вариант, подпрограма и програма</a:t>
            </a:r>
            <a:r>
              <a:rPr lang="en-US" dirty="0" smtClean="0"/>
              <a:t> </a:t>
            </a:r>
            <a:r>
              <a:rPr lang="bg-BG" dirty="0" smtClean="0"/>
              <a:t>се използват различни оператори: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reak</a:t>
            </a:r>
            <a:r>
              <a:rPr lang="bg-BG" dirty="0" smtClean="0"/>
              <a:t>;</a:t>
            </a:r>
          </a:p>
          <a:p>
            <a:pPr lvl="1"/>
            <a:r>
              <a:rPr lang="en-US" dirty="0" smtClean="0"/>
              <a:t>continue</a:t>
            </a:r>
            <a:r>
              <a:rPr lang="bg-BG" dirty="0" smtClean="0"/>
              <a:t>;</a:t>
            </a:r>
          </a:p>
          <a:p>
            <a:pPr lvl="1"/>
            <a:r>
              <a:rPr lang="en-US" dirty="0" smtClean="0"/>
              <a:t>return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Обикновено</a:t>
            </a:r>
            <a:r>
              <a:rPr lang="en-US" dirty="0" smtClean="0"/>
              <a:t>,</a:t>
            </a:r>
            <a:r>
              <a:rPr lang="bg-BG" dirty="0" smtClean="0"/>
              <a:t> прекъсване е необходимо при възникване на някакво специално условие, проверявано в </a:t>
            </a:r>
            <a:r>
              <a:rPr lang="en-US" dirty="0" smtClean="0"/>
              <a:t>if </a:t>
            </a:r>
            <a:r>
              <a:rPr lang="bg-BG" dirty="0" smtClean="0"/>
              <a:t>конструкция или ако трябва да се опростят няколко сложни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конструкции.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2309"/>
            <a:ext cx="10515600" cy="2775872"/>
          </a:xfrm>
        </p:spPr>
        <p:txBody>
          <a:bodyPr/>
          <a:lstStyle/>
          <a:p>
            <a:pPr lvl="0"/>
            <a:r>
              <a:rPr lang="bg-BG" dirty="0" smtClean="0"/>
              <a:t>Оператор </a:t>
            </a:r>
            <a:r>
              <a:rPr lang="en-US" dirty="0" smtClean="0"/>
              <a:t>continue </a:t>
            </a:r>
            <a:r>
              <a:rPr lang="bg-BG" b="1" dirty="0" smtClean="0"/>
              <a:t>прекъсва текущата итерация</a:t>
            </a:r>
            <a:r>
              <a:rPr lang="bg-BG" dirty="0" smtClean="0"/>
              <a:t> на цикъл. </a:t>
            </a:r>
          </a:p>
          <a:p>
            <a:pPr lvl="0"/>
            <a:r>
              <a:rPr lang="bg-BG" dirty="0" smtClean="0"/>
              <a:t>Ако в тялото на цикъла има конструкции следващи извикването на </a:t>
            </a:r>
            <a:r>
              <a:rPr lang="en-US" dirty="0" smtClean="0"/>
              <a:t>continue</a:t>
            </a:r>
            <a:r>
              <a:rPr lang="bg-BG" dirty="0" smtClean="0"/>
              <a:t>, то те не се изпълняват.</a:t>
            </a:r>
          </a:p>
          <a:p>
            <a:pPr lvl="0"/>
            <a:r>
              <a:rPr lang="bg-BG" dirty="0" smtClean="0"/>
              <a:t>Изпълнението на цикъла продължава със следващата итерация.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</a:t>
            </a:r>
            <a:r>
              <a:rPr lang="en-US" dirty="0" smtClean="0"/>
              <a:t>continue</a:t>
            </a:r>
            <a:r>
              <a:rPr lang="bg-BG" dirty="0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брой на отрицателните числа в масив</a:t>
            </a:r>
            <a:r>
              <a:rPr lang="bg-BG" dirty="0"/>
              <a:t> (1)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Връща броя на отрицателните числа в масив arr с размер size.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елемента е положителен му се задава нова стойност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старата*2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countNegative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брояч за отрицателните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marL="914400" lvl="2" indent="0">
              <a:buNone/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&lt; 0) {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числото е отрицателно...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counter++;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...увеличаваме брояча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</a:t>
            </a:r>
            <a:r>
              <a:rPr lang="bg-BG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...прекъсваме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текущата итерация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това е "else"-частта на горния if, но без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* 2;</a:t>
            </a:r>
          </a:p>
          <a:p>
            <a:pPr marL="457200" lvl="1" indent="0">
              <a:buNone/>
            </a:pPr>
            <a:r>
              <a:rPr lang="bg-B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counter;</a:t>
            </a: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9153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continue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брой на отрицателните числа в масив </a:t>
            </a:r>
            <a:r>
              <a:rPr lang="bg-BG" dirty="0" smtClean="0"/>
              <a:t>(2)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 = 10;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[size] = { 1, 5, -3, 4, 8, -9, 10, -4, 5, 7 };</a:t>
            </a:r>
          </a:p>
          <a:p>
            <a:pPr marL="457200" lvl="1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Масив: "</a:t>
            </a: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size)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bg-BG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 предишната лекция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Брой </a:t>
            </a:r>
            <a:r>
              <a:rPr lang="bg-BG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отрицателни </a:t>
            </a:r>
            <a:r>
              <a:rPr lang="bg-BG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числа: "</a:t>
            </a: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countNegative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size)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Нов масив: "</a:t>
            </a: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size)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"\n\n"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11" y="4861711"/>
            <a:ext cx="6285347" cy="11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</a:t>
            </a:r>
            <a:r>
              <a:rPr lang="en-US" dirty="0" smtClean="0"/>
              <a:t>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2308"/>
            <a:ext cx="10515600" cy="3085601"/>
          </a:xfrm>
        </p:spPr>
        <p:txBody>
          <a:bodyPr>
            <a:normAutofit/>
          </a:bodyPr>
          <a:lstStyle/>
          <a:p>
            <a:r>
              <a:rPr lang="bg-BG" dirty="0" smtClean="0"/>
              <a:t>Оператор</a:t>
            </a:r>
            <a:r>
              <a:rPr lang="bg-BG" b="1" dirty="0" smtClean="0"/>
              <a:t> </a:t>
            </a:r>
            <a:r>
              <a:rPr lang="en-US" dirty="0" smtClean="0"/>
              <a:t>break</a:t>
            </a:r>
            <a:r>
              <a:rPr lang="bg-BG" dirty="0" smtClean="0"/>
              <a:t> се използва за </a:t>
            </a:r>
            <a:r>
              <a:rPr lang="bg-BG" b="1" dirty="0" smtClean="0"/>
              <a:t>прекъсване на цикъл и </a:t>
            </a:r>
            <a:r>
              <a:rPr lang="en-US" b="1" dirty="0" smtClean="0"/>
              <a:t>switch</a:t>
            </a:r>
            <a:r>
              <a:rPr lang="bg-BG" b="1" dirty="0" smtClean="0"/>
              <a:t>-</a:t>
            </a:r>
            <a:r>
              <a:rPr lang="en-US" b="1" dirty="0" smtClean="0"/>
              <a:t>case </a:t>
            </a:r>
            <a:r>
              <a:rPr lang="bg-BG" b="1" dirty="0" smtClean="0"/>
              <a:t>конструкции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dirty="0" smtClean="0"/>
              <a:t>След извикването му</a:t>
            </a:r>
            <a:r>
              <a:rPr lang="en-US" dirty="0" smtClean="0"/>
              <a:t>  </a:t>
            </a:r>
            <a:r>
              <a:rPr lang="bg-BG" dirty="0" smtClean="0"/>
              <a:t>се излиза от текущата конструкция и програмата продължава да се изпълнява със следващата конструкция.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 за </a:t>
            </a:r>
            <a:r>
              <a:rPr lang="en-US" dirty="0" smtClean="0"/>
              <a:t>break – </a:t>
            </a:r>
            <a:r>
              <a:rPr lang="bg-BG" dirty="0" smtClean="0"/>
              <a:t>търсене в масив на елемент, който се дели без остатък на дадено число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Връща първото число от масив arr (с размер size),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което се дели на divisor без остатък.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не е намерено такова число се връща 0.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searchNum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found = 0;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намерено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marL="914400" lvl="2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% </a:t>
            </a:r>
            <a:r>
              <a:rPr lang="ru-RU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divisor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==0) {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остатъка при деление е 0...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found =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 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...записваме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намереното число във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found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...търсенето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цикъла приключват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bg-BG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found;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намереното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се връща като резултат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8624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 за </a:t>
            </a:r>
            <a:r>
              <a:rPr lang="en-US" dirty="0" smtClean="0"/>
              <a:t>break – </a:t>
            </a:r>
            <a:r>
              <a:rPr lang="bg-BG" dirty="0" smtClean="0"/>
              <a:t>търсене в масив на елемент, който се дели без остатък на дадено число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 = 10;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[size] = { 1, 5, -3, 4, 8, -9, 10, -4, 5, 7 };</a:t>
            </a: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Масив: "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size)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 предишната лекция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Първи елемент, който се дели на 3: "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size, 3)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Първи елемент, който се дели на 500: "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size, 500)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Първи елемент, който се дели на 2: "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size, 2)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709" y="4875708"/>
            <a:ext cx="5643649" cy="13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10922</TotalTime>
  <Words>861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Програмиране (със C++)   16. Команди за прекъсване изпълнението на цикли, подпрограми и програми</vt:lpstr>
      <vt:lpstr>PowerPoint Presentation</vt:lpstr>
      <vt:lpstr>Команди за прекъсване</vt:lpstr>
      <vt:lpstr>Оператор continue</vt:lpstr>
      <vt:lpstr>Пример за continue – брой на отрицателните числа в масив (1) </vt:lpstr>
      <vt:lpstr>Пример за continue – брой на отрицателните числа в масив (2) </vt:lpstr>
      <vt:lpstr>Оператор break</vt:lpstr>
      <vt:lpstr>Пример за break – търсене в масив на елемент, който се дели без остатък на дадено число (1)</vt:lpstr>
      <vt:lpstr>Пример за break – търсене в масив на елемент, който се дели без остатък на дадено число (2)</vt:lpstr>
      <vt:lpstr>Оператор return</vt:lpstr>
      <vt:lpstr>Пример за return – по-добра реализация на търсенето…</vt:lpstr>
    </vt:vector>
  </TitlesOfParts>
  <Company>ФМИ-ПУ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16. Команди за прекъсване изпълнението на цикли, подпрограми и програми</dc:title>
  <dc:creator>Емил Хаджиколев</dc:creator>
  <cp:lastModifiedBy>Емил Хаджиколев</cp:lastModifiedBy>
  <cp:revision>129</cp:revision>
  <dcterms:created xsi:type="dcterms:W3CDTF">2016-10-15T19:21:59Z</dcterms:created>
  <dcterms:modified xsi:type="dcterms:W3CDTF">2016-11-18T03:53:55Z</dcterms:modified>
</cp:coreProperties>
</file>