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4135" r:id="rId2"/>
    <p:sldId id="4131" r:id="rId3"/>
    <p:sldId id="4094" r:id="rId4"/>
    <p:sldId id="4095" r:id="rId5"/>
    <p:sldId id="4130" r:id="rId6"/>
    <p:sldId id="4128" r:id="rId7"/>
    <p:sldId id="4125" r:id="rId8"/>
    <p:sldId id="4127" r:id="rId9"/>
    <p:sldId id="4139" r:id="rId10"/>
    <p:sldId id="4140" r:id="rId11"/>
    <p:sldId id="4133" r:id="rId12"/>
    <p:sldId id="4132" r:id="rId13"/>
    <p:sldId id="4136" r:id="rId14"/>
    <p:sldId id="4138" r:id="rId15"/>
  </p:sldIdLst>
  <p:sldSz cx="24377650" cy="13716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ebo Light" pitchFamily="2" charset="-79"/>
      <p:regular r:id="rId21"/>
    </p:embeddedFont>
    <p:embeddedFont>
      <p:font typeface="Josefin Sans Light" pitchFamily="2" charset="0"/>
      <p:regular r:id="rId22"/>
      <p:italic r:id="rId23"/>
    </p:embeddedFont>
    <p:embeddedFont>
      <p:font typeface="Unica One" panose="020B0604020202020204" charset="0"/>
      <p:regular r:id="rId24"/>
    </p:embeddedFont>
  </p:embeddedFont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A4198"/>
    <a:srgbClr val="66D166"/>
    <a:srgbClr val="E2ECF1"/>
    <a:srgbClr val="F1F6F8"/>
    <a:srgbClr val="DBE9F0"/>
    <a:srgbClr val="073B4C"/>
    <a:srgbClr val="335FFE"/>
    <a:srgbClr val="EC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4632" autoAdjust="0"/>
  </p:normalViewPr>
  <p:slideViewPr>
    <p:cSldViewPr snapToGrid="0" snapToObjects="1">
      <p:cViewPr>
        <p:scale>
          <a:sx n="50" d="100"/>
          <a:sy n="50" d="100"/>
        </p:scale>
        <p:origin x="87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ebo Light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ebo Light" pitchFamily="2" charset="-79"/>
              </a:defRPr>
            </a:lvl1pPr>
          </a:lstStyle>
          <a:p>
            <a:fld id="{EFC10EE1-B198-C942-8235-326C972CBB30}" type="datetimeFigureOut">
              <a:rPr lang="en-US" smtClean="0"/>
              <a:pPr/>
              <a:t>30-Mar-23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ebo Light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ebo Light" pitchFamily="2" charset="-79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Heebo Light" pitchFamily="2" charset="-79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Heebo Light" pitchFamily="2" charset="-79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Heebo Light" pitchFamily="2" charset="-79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Heebo Light" pitchFamily="2" charset="-79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Heebo Light" pitchFamily="2" charset="-79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2">
            <a:extLst>
              <a:ext uri="{FF2B5EF4-FFF2-40B4-BE49-F238E27FC236}">
                <a16:creationId xmlns:a16="http://schemas.microsoft.com/office/drawing/2014/main" id="{46253B5E-F112-7569-41DF-2068FE6F0EB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1210290" y="1719840"/>
            <a:ext cx="11646535" cy="10337279"/>
          </a:xfrm>
          <a:custGeom>
            <a:avLst/>
            <a:gdLst>
              <a:gd name="connsiteX0" fmla="*/ 509001 w 2771574"/>
              <a:gd name="connsiteY0" fmla="*/ 338 h 2460005"/>
              <a:gd name="connsiteX1" fmla="*/ 815833 w 2771574"/>
              <a:gd name="connsiteY1" fmla="*/ 24001 h 2460005"/>
              <a:gd name="connsiteX2" fmla="*/ 1478375 w 2771574"/>
              <a:gd name="connsiteY2" fmla="*/ 280551 h 2460005"/>
              <a:gd name="connsiteX3" fmla="*/ 2711305 w 2771574"/>
              <a:gd name="connsiteY3" fmla="*/ 21510 h 2460005"/>
              <a:gd name="connsiteX4" fmla="*/ 2583029 w 2771574"/>
              <a:gd name="connsiteY4" fmla="*/ 996651 h 2460005"/>
              <a:gd name="connsiteX5" fmla="*/ 2726249 w 2771574"/>
              <a:gd name="connsiteY5" fmla="*/ 1513489 h 2460005"/>
              <a:gd name="connsiteX6" fmla="*/ 2711305 w 2771574"/>
              <a:gd name="connsiteY6" fmla="*/ 2459986 h 2460005"/>
              <a:gd name="connsiteX7" fmla="*/ 1692581 w 2771574"/>
              <a:gd name="connsiteY7" fmla="*/ 2345410 h 2460005"/>
              <a:gd name="connsiteX8" fmla="*/ 1191937 w 2771574"/>
              <a:gd name="connsiteY8" fmla="*/ 2229589 h 2460005"/>
              <a:gd name="connsiteX9" fmla="*/ 274091 w 2771574"/>
              <a:gd name="connsiteY9" fmla="*/ 2459986 h 2460005"/>
              <a:gd name="connsiteX10" fmla="*/ 1351 w 2771574"/>
              <a:gd name="connsiteY10" fmla="*/ 1327925 h 2460005"/>
              <a:gd name="connsiteX11" fmla="*/ 274091 w 2771574"/>
              <a:gd name="connsiteY11" fmla="*/ 21510 h 2460005"/>
              <a:gd name="connsiteX12" fmla="*/ 509001 w 2771574"/>
              <a:gd name="connsiteY12" fmla="*/ 338 h 246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1574" h="2460005">
                <a:moveTo>
                  <a:pt x="509001" y="338"/>
                </a:moveTo>
                <a:cubicBezTo>
                  <a:pt x="600693" y="-1530"/>
                  <a:pt x="704371" y="4075"/>
                  <a:pt x="815833" y="24001"/>
                </a:cubicBezTo>
                <a:cubicBezTo>
                  <a:pt x="1138387" y="81289"/>
                  <a:pt x="1299041" y="213300"/>
                  <a:pt x="1478375" y="280551"/>
                </a:cubicBezTo>
                <a:cubicBezTo>
                  <a:pt x="1716243" y="368974"/>
                  <a:pt x="2096085" y="383919"/>
                  <a:pt x="2711305" y="21510"/>
                </a:cubicBezTo>
                <a:cubicBezTo>
                  <a:pt x="2544423" y="437471"/>
                  <a:pt x="2541933" y="761272"/>
                  <a:pt x="2583029" y="996651"/>
                </a:cubicBezTo>
                <a:cubicBezTo>
                  <a:pt x="2617901" y="1202141"/>
                  <a:pt x="2677679" y="1290564"/>
                  <a:pt x="2726249" y="1513489"/>
                </a:cubicBezTo>
                <a:cubicBezTo>
                  <a:pt x="2805953" y="1882125"/>
                  <a:pt x="2767347" y="2212153"/>
                  <a:pt x="2711305" y="2459986"/>
                </a:cubicBezTo>
                <a:cubicBezTo>
                  <a:pt x="2269193" y="2461231"/>
                  <a:pt x="1926713" y="2401453"/>
                  <a:pt x="1692581" y="2345410"/>
                </a:cubicBezTo>
                <a:cubicBezTo>
                  <a:pt x="1464677" y="2289367"/>
                  <a:pt x="1370027" y="2244533"/>
                  <a:pt x="1191937" y="2229589"/>
                </a:cubicBezTo>
                <a:cubicBezTo>
                  <a:pt x="808359" y="2198454"/>
                  <a:pt x="485805" y="2337938"/>
                  <a:pt x="274091" y="2459986"/>
                </a:cubicBezTo>
                <a:cubicBezTo>
                  <a:pt x="166987" y="2234570"/>
                  <a:pt x="17541" y="1839781"/>
                  <a:pt x="1351" y="1327925"/>
                </a:cubicBezTo>
                <a:cubicBezTo>
                  <a:pt x="-17329" y="721420"/>
                  <a:pt x="162007" y="256889"/>
                  <a:pt x="274091" y="21510"/>
                </a:cubicBezTo>
                <a:cubicBezTo>
                  <a:pt x="337605" y="11547"/>
                  <a:pt x="417309" y="2206"/>
                  <a:pt x="509001" y="3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2">
            <a:extLst>
              <a:ext uri="{FF2B5EF4-FFF2-40B4-BE49-F238E27FC236}">
                <a16:creationId xmlns:a16="http://schemas.microsoft.com/office/drawing/2014/main" id="{5A466FAE-81DF-84F3-2A8A-ECA22A2232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0825" y="1364717"/>
            <a:ext cx="12378055" cy="10986565"/>
          </a:xfrm>
          <a:custGeom>
            <a:avLst/>
            <a:gdLst>
              <a:gd name="connsiteX0" fmla="*/ 509001 w 2771574"/>
              <a:gd name="connsiteY0" fmla="*/ 338 h 2460005"/>
              <a:gd name="connsiteX1" fmla="*/ 815833 w 2771574"/>
              <a:gd name="connsiteY1" fmla="*/ 24001 h 2460005"/>
              <a:gd name="connsiteX2" fmla="*/ 1478375 w 2771574"/>
              <a:gd name="connsiteY2" fmla="*/ 280551 h 2460005"/>
              <a:gd name="connsiteX3" fmla="*/ 2711305 w 2771574"/>
              <a:gd name="connsiteY3" fmla="*/ 21510 h 2460005"/>
              <a:gd name="connsiteX4" fmla="*/ 2583029 w 2771574"/>
              <a:gd name="connsiteY4" fmla="*/ 996651 h 2460005"/>
              <a:gd name="connsiteX5" fmla="*/ 2726249 w 2771574"/>
              <a:gd name="connsiteY5" fmla="*/ 1513489 h 2460005"/>
              <a:gd name="connsiteX6" fmla="*/ 2711305 w 2771574"/>
              <a:gd name="connsiteY6" fmla="*/ 2459986 h 2460005"/>
              <a:gd name="connsiteX7" fmla="*/ 1692581 w 2771574"/>
              <a:gd name="connsiteY7" fmla="*/ 2345410 h 2460005"/>
              <a:gd name="connsiteX8" fmla="*/ 1191937 w 2771574"/>
              <a:gd name="connsiteY8" fmla="*/ 2229589 h 2460005"/>
              <a:gd name="connsiteX9" fmla="*/ 274091 w 2771574"/>
              <a:gd name="connsiteY9" fmla="*/ 2459986 h 2460005"/>
              <a:gd name="connsiteX10" fmla="*/ 1351 w 2771574"/>
              <a:gd name="connsiteY10" fmla="*/ 1327925 h 2460005"/>
              <a:gd name="connsiteX11" fmla="*/ 274091 w 2771574"/>
              <a:gd name="connsiteY11" fmla="*/ 21510 h 2460005"/>
              <a:gd name="connsiteX12" fmla="*/ 509001 w 2771574"/>
              <a:gd name="connsiteY12" fmla="*/ 338 h 246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1574" h="2460005">
                <a:moveTo>
                  <a:pt x="509001" y="338"/>
                </a:moveTo>
                <a:cubicBezTo>
                  <a:pt x="600693" y="-1530"/>
                  <a:pt x="704371" y="4075"/>
                  <a:pt x="815833" y="24001"/>
                </a:cubicBezTo>
                <a:cubicBezTo>
                  <a:pt x="1138387" y="81289"/>
                  <a:pt x="1299041" y="213300"/>
                  <a:pt x="1478375" y="280551"/>
                </a:cubicBezTo>
                <a:cubicBezTo>
                  <a:pt x="1716243" y="368974"/>
                  <a:pt x="2096085" y="383919"/>
                  <a:pt x="2711305" y="21510"/>
                </a:cubicBezTo>
                <a:cubicBezTo>
                  <a:pt x="2544423" y="437471"/>
                  <a:pt x="2541933" y="761272"/>
                  <a:pt x="2583029" y="996651"/>
                </a:cubicBezTo>
                <a:cubicBezTo>
                  <a:pt x="2617901" y="1202141"/>
                  <a:pt x="2677679" y="1290564"/>
                  <a:pt x="2726249" y="1513489"/>
                </a:cubicBezTo>
                <a:cubicBezTo>
                  <a:pt x="2805953" y="1882125"/>
                  <a:pt x="2767347" y="2212153"/>
                  <a:pt x="2711305" y="2459986"/>
                </a:cubicBezTo>
                <a:cubicBezTo>
                  <a:pt x="2269193" y="2461231"/>
                  <a:pt x="1926713" y="2401453"/>
                  <a:pt x="1692581" y="2345410"/>
                </a:cubicBezTo>
                <a:cubicBezTo>
                  <a:pt x="1464677" y="2289367"/>
                  <a:pt x="1370027" y="2244533"/>
                  <a:pt x="1191937" y="2229589"/>
                </a:cubicBezTo>
                <a:cubicBezTo>
                  <a:pt x="808359" y="2198454"/>
                  <a:pt x="485805" y="2337938"/>
                  <a:pt x="274091" y="2459986"/>
                </a:cubicBezTo>
                <a:cubicBezTo>
                  <a:pt x="166987" y="2234570"/>
                  <a:pt x="17541" y="1839781"/>
                  <a:pt x="1351" y="1327925"/>
                </a:cubicBezTo>
                <a:cubicBezTo>
                  <a:pt x="-17329" y="721420"/>
                  <a:pt x="162007" y="256889"/>
                  <a:pt x="274091" y="21510"/>
                </a:cubicBezTo>
                <a:cubicBezTo>
                  <a:pt x="337605" y="11547"/>
                  <a:pt x="417309" y="2206"/>
                  <a:pt x="509001" y="3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2">
            <a:extLst>
              <a:ext uri="{FF2B5EF4-FFF2-40B4-BE49-F238E27FC236}">
                <a16:creationId xmlns:a16="http://schemas.microsoft.com/office/drawing/2014/main" id="{31483006-0290-E6E1-5729-1676A68B0A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-2056924" y="1364717"/>
            <a:ext cx="12378055" cy="10986565"/>
          </a:xfrm>
          <a:custGeom>
            <a:avLst/>
            <a:gdLst>
              <a:gd name="connsiteX0" fmla="*/ 509001 w 2771574"/>
              <a:gd name="connsiteY0" fmla="*/ 338 h 2460005"/>
              <a:gd name="connsiteX1" fmla="*/ 815833 w 2771574"/>
              <a:gd name="connsiteY1" fmla="*/ 24001 h 2460005"/>
              <a:gd name="connsiteX2" fmla="*/ 1478375 w 2771574"/>
              <a:gd name="connsiteY2" fmla="*/ 280551 h 2460005"/>
              <a:gd name="connsiteX3" fmla="*/ 2711305 w 2771574"/>
              <a:gd name="connsiteY3" fmla="*/ 21510 h 2460005"/>
              <a:gd name="connsiteX4" fmla="*/ 2583029 w 2771574"/>
              <a:gd name="connsiteY4" fmla="*/ 996651 h 2460005"/>
              <a:gd name="connsiteX5" fmla="*/ 2726249 w 2771574"/>
              <a:gd name="connsiteY5" fmla="*/ 1513489 h 2460005"/>
              <a:gd name="connsiteX6" fmla="*/ 2711305 w 2771574"/>
              <a:gd name="connsiteY6" fmla="*/ 2459986 h 2460005"/>
              <a:gd name="connsiteX7" fmla="*/ 1692581 w 2771574"/>
              <a:gd name="connsiteY7" fmla="*/ 2345410 h 2460005"/>
              <a:gd name="connsiteX8" fmla="*/ 1191937 w 2771574"/>
              <a:gd name="connsiteY8" fmla="*/ 2229589 h 2460005"/>
              <a:gd name="connsiteX9" fmla="*/ 274091 w 2771574"/>
              <a:gd name="connsiteY9" fmla="*/ 2459986 h 2460005"/>
              <a:gd name="connsiteX10" fmla="*/ 1351 w 2771574"/>
              <a:gd name="connsiteY10" fmla="*/ 1327925 h 2460005"/>
              <a:gd name="connsiteX11" fmla="*/ 274091 w 2771574"/>
              <a:gd name="connsiteY11" fmla="*/ 21510 h 2460005"/>
              <a:gd name="connsiteX12" fmla="*/ 509001 w 2771574"/>
              <a:gd name="connsiteY12" fmla="*/ 338 h 246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1574" h="2460005">
                <a:moveTo>
                  <a:pt x="509001" y="338"/>
                </a:moveTo>
                <a:cubicBezTo>
                  <a:pt x="600693" y="-1530"/>
                  <a:pt x="704371" y="4075"/>
                  <a:pt x="815833" y="24001"/>
                </a:cubicBezTo>
                <a:cubicBezTo>
                  <a:pt x="1138387" y="81289"/>
                  <a:pt x="1299041" y="213300"/>
                  <a:pt x="1478375" y="280551"/>
                </a:cubicBezTo>
                <a:cubicBezTo>
                  <a:pt x="1716243" y="368974"/>
                  <a:pt x="2096085" y="383919"/>
                  <a:pt x="2711305" y="21510"/>
                </a:cubicBezTo>
                <a:cubicBezTo>
                  <a:pt x="2544423" y="437471"/>
                  <a:pt x="2541933" y="761272"/>
                  <a:pt x="2583029" y="996651"/>
                </a:cubicBezTo>
                <a:cubicBezTo>
                  <a:pt x="2617901" y="1202141"/>
                  <a:pt x="2677679" y="1290564"/>
                  <a:pt x="2726249" y="1513489"/>
                </a:cubicBezTo>
                <a:cubicBezTo>
                  <a:pt x="2805953" y="1882125"/>
                  <a:pt x="2767347" y="2212153"/>
                  <a:pt x="2711305" y="2459986"/>
                </a:cubicBezTo>
                <a:cubicBezTo>
                  <a:pt x="2269193" y="2461231"/>
                  <a:pt x="1926713" y="2401453"/>
                  <a:pt x="1692581" y="2345410"/>
                </a:cubicBezTo>
                <a:cubicBezTo>
                  <a:pt x="1464677" y="2289367"/>
                  <a:pt x="1370027" y="2244533"/>
                  <a:pt x="1191937" y="2229589"/>
                </a:cubicBezTo>
                <a:cubicBezTo>
                  <a:pt x="808359" y="2198454"/>
                  <a:pt x="485805" y="2337938"/>
                  <a:pt x="274091" y="2459986"/>
                </a:cubicBezTo>
                <a:cubicBezTo>
                  <a:pt x="166987" y="2234570"/>
                  <a:pt x="17541" y="1839781"/>
                  <a:pt x="1351" y="1327925"/>
                </a:cubicBezTo>
                <a:cubicBezTo>
                  <a:pt x="-17329" y="721420"/>
                  <a:pt x="162007" y="256889"/>
                  <a:pt x="274091" y="21510"/>
                </a:cubicBezTo>
                <a:cubicBezTo>
                  <a:pt x="337605" y="11547"/>
                  <a:pt x="417309" y="2206"/>
                  <a:pt x="509001" y="33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2">
            <a:extLst>
              <a:ext uri="{FF2B5EF4-FFF2-40B4-BE49-F238E27FC236}">
                <a16:creationId xmlns:a16="http://schemas.microsoft.com/office/drawing/2014/main" id="{5319219B-942D-C408-2428-20CC2171F397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3793348" y="2514431"/>
            <a:ext cx="14156811" cy="8687137"/>
          </a:xfrm>
          <a:custGeom>
            <a:avLst/>
            <a:gdLst>
              <a:gd name="connsiteX0" fmla="*/ 1475560 w 4491336"/>
              <a:gd name="connsiteY0" fmla="*/ 431 h 2756048"/>
              <a:gd name="connsiteX1" fmla="*/ 3627947 w 4491336"/>
              <a:gd name="connsiteY1" fmla="*/ 512921 h 2756048"/>
              <a:gd name="connsiteX2" fmla="*/ 4491329 w 4491336"/>
              <a:gd name="connsiteY2" fmla="*/ 1375444 h 2756048"/>
              <a:gd name="connsiteX3" fmla="*/ 3606767 w 4491336"/>
              <a:gd name="connsiteY3" fmla="*/ 2287822 h 2756048"/>
              <a:gd name="connsiteX4" fmla="*/ 0 w 4491336"/>
              <a:gd name="connsiteY4" fmla="*/ 2482264 h 2756048"/>
              <a:gd name="connsiteX5" fmla="*/ 0 w 4491336"/>
              <a:gd name="connsiteY5" fmla="*/ 157692 h 2756048"/>
              <a:gd name="connsiteX6" fmla="*/ 1475560 w 4491336"/>
              <a:gd name="connsiteY6" fmla="*/ 431 h 27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1336" h="2756048">
                <a:moveTo>
                  <a:pt x="1475560" y="431"/>
                </a:moveTo>
                <a:cubicBezTo>
                  <a:pt x="2438602" y="12270"/>
                  <a:pt x="3144864" y="266131"/>
                  <a:pt x="3627947" y="512921"/>
                </a:cubicBezTo>
                <a:cubicBezTo>
                  <a:pt x="4451461" y="935458"/>
                  <a:pt x="4490083" y="1270744"/>
                  <a:pt x="4491329" y="1375444"/>
                </a:cubicBezTo>
                <a:cubicBezTo>
                  <a:pt x="4493820" y="1809197"/>
                  <a:pt x="3872135" y="2145730"/>
                  <a:pt x="3606767" y="2287822"/>
                </a:cubicBezTo>
                <a:cubicBezTo>
                  <a:pt x="2952690" y="2641806"/>
                  <a:pt x="1786565" y="3031934"/>
                  <a:pt x="0" y="2482264"/>
                </a:cubicBezTo>
                <a:cubicBezTo>
                  <a:pt x="478410" y="1988682"/>
                  <a:pt x="524508" y="704870"/>
                  <a:pt x="0" y="157692"/>
                </a:cubicBezTo>
                <a:cubicBezTo>
                  <a:pt x="547010" y="39672"/>
                  <a:pt x="1037812" y="-4951"/>
                  <a:pt x="1475560" y="43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7E8BA03A-B7FE-C65B-1BD9-978ABA70F3A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-1374776" y="1649972"/>
            <a:ext cx="14542135" cy="10416055"/>
          </a:xfrm>
          <a:custGeom>
            <a:avLst/>
            <a:gdLst>
              <a:gd name="connsiteX0" fmla="*/ 537408 w 3577676"/>
              <a:gd name="connsiteY0" fmla="*/ 78 h 2562572"/>
              <a:gd name="connsiteX1" fmla="*/ 1704631 w 3577676"/>
              <a:gd name="connsiteY1" fmla="*/ 254661 h 2562572"/>
              <a:gd name="connsiteX2" fmla="*/ 3439720 w 3577676"/>
              <a:gd name="connsiteY2" fmla="*/ 248436 h 2562572"/>
              <a:gd name="connsiteX3" fmla="*/ 3443456 w 3577676"/>
              <a:gd name="connsiteY3" fmla="*/ 250927 h 2562572"/>
              <a:gd name="connsiteX4" fmla="*/ 3246656 w 3577676"/>
              <a:gd name="connsiteY4" fmla="*/ 1316682 h 2562572"/>
              <a:gd name="connsiteX5" fmla="*/ 2860526 w 3577676"/>
              <a:gd name="connsiteY5" fmla="*/ 2458385 h 2562572"/>
              <a:gd name="connsiteX6" fmla="*/ 1131667 w 3577676"/>
              <a:gd name="connsiteY6" fmla="*/ 2508187 h 2562572"/>
              <a:gd name="connsiteX7" fmla="*/ 173818 w 3577676"/>
              <a:gd name="connsiteY7" fmla="*/ 1283066 h 2562572"/>
              <a:gd name="connsiteX8" fmla="*/ 122749 w 3577676"/>
              <a:gd name="connsiteY8" fmla="*/ 198634 h 2562572"/>
              <a:gd name="connsiteX9" fmla="*/ 537408 w 3577676"/>
              <a:gd name="connsiteY9" fmla="*/ 78 h 256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77676" h="2562572">
                <a:moveTo>
                  <a:pt x="537408" y="78"/>
                </a:moveTo>
                <a:cubicBezTo>
                  <a:pt x="842785" y="5201"/>
                  <a:pt x="1176274" y="263221"/>
                  <a:pt x="1704631" y="254661"/>
                </a:cubicBezTo>
                <a:cubicBezTo>
                  <a:pt x="2559098" y="240966"/>
                  <a:pt x="2894157" y="-144997"/>
                  <a:pt x="3439720" y="248436"/>
                </a:cubicBezTo>
                <a:cubicBezTo>
                  <a:pt x="3439720" y="249681"/>
                  <a:pt x="3442210" y="250927"/>
                  <a:pt x="3443456" y="250927"/>
                </a:cubicBezTo>
                <a:cubicBezTo>
                  <a:pt x="3640258" y="394107"/>
                  <a:pt x="3656450" y="636890"/>
                  <a:pt x="3246656" y="1316682"/>
                </a:cubicBezTo>
                <a:cubicBezTo>
                  <a:pt x="3066046" y="1616737"/>
                  <a:pt x="3625310" y="2244238"/>
                  <a:pt x="2860526" y="2458385"/>
                </a:cubicBezTo>
                <a:cubicBezTo>
                  <a:pt x="2405891" y="2554253"/>
                  <a:pt x="1814243" y="2610280"/>
                  <a:pt x="1131667" y="2508187"/>
                </a:cubicBezTo>
                <a:cubicBezTo>
                  <a:pt x="561192" y="2421034"/>
                  <a:pt x="216167" y="1535809"/>
                  <a:pt x="173818" y="1283066"/>
                </a:cubicBezTo>
                <a:cubicBezTo>
                  <a:pt x="155134" y="1173502"/>
                  <a:pt x="-172453" y="511140"/>
                  <a:pt x="122749" y="198634"/>
                </a:cubicBezTo>
                <a:cubicBezTo>
                  <a:pt x="265601" y="47673"/>
                  <a:pt x="398600" y="-2249"/>
                  <a:pt x="537408" y="7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5144A489-7BDB-CD2A-AAB3-9EC901F9515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4284" y="7287944"/>
            <a:ext cx="5672455" cy="4062993"/>
          </a:xfrm>
          <a:custGeom>
            <a:avLst/>
            <a:gdLst>
              <a:gd name="connsiteX0" fmla="*/ 537408 w 3577676"/>
              <a:gd name="connsiteY0" fmla="*/ 78 h 2562572"/>
              <a:gd name="connsiteX1" fmla="*/ 1704631 w 3577676"/>
              <a:gd name="connsiteY1" fmla="*/ 254661 h 2562572"/>
              <a:gd name="connsiteX2" fmla="*/ 3439720 w 3577676"/>
              <a:gd name="connsiteY2" fmla="*/ 248436 h 2562572"/>
              <a:gd name="connsiteX3" fmla="*/ 3443456 w 3577676"/>
              <a:gd name="connsiteY3" fmla="*/ 250927 h 2562572"/>
              <a:gd name="connsiteX4" fmla="*/ 3246656 w 3577676"/>
              <a:gd name="connsiteY4" fmla="*/ 1316682 h 2562572"/>
              <a:gd name="connsiteX5" fmla="*/ 2860526 w 3577676"/>
              <a:gd name="connsiteY5" fmla="*/ 2458385 h 2562572"/>
              <a:gd name="connsiteX6" fmla="*/ 1131667 w 3577676"/>
              <a:gd name="connsiteY6" fmla="*/ 2508187 h 2562572"/>
              <a:gd name="connsiteX7" fmla="*/ 173818 w 3577676"/>
              <a:gd name="connsiteY7" fmla="*/ 1283066 h 2562572"/>
              <a:gd name="connsiteX8" fmla="*/ 122749 w 3577676"/>
              <a:gd name="connsiteY8" fmla="*/ 198634 h 2562572"/>
              <a:gd name="connsiteX9" fmla="*/ 537408 w 3577676"/>
              <a:gd name="connsiteY9" fmla="*/ 78 h 256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77676" h="2562572">
                <a:moveTo>
                  <a:pt x="537408" y="78"/>
                </a:moveTo>
                <a:cubicBezTo>
                  <a:pt x="842785" y="5201"/>
                  <a:pt x="1176274" y="263221"/>
                  <a:pt x="1704631" y="254661"/>
                </a:cubicBezTo>
                <a:cubicBezTo>
                  <a:pt x="2559098" y="240966"/>
                  <a:pt x="2894157" y="-144997"/>
                  <a:pt x="3439720" y="248436"/>
                </a:cubicBezTo>
                <a:cubicBezTo>
                  <a:pt x="3439720" y="249681"/>
                  <a:pt x="3442210" y="250927"/>
                  <a:pt x="3443456" y="250927"/>
                </a:cubicBezTo>
                <a:cubicBezTo>
                  <a:pt x="3640258" y="394107"/>
                  <a:pt x="3656450" y="636890"/>
                  <a:pt x="3246656" y="1316682"/>
                </a:cubicBezTo>
                <a:cubicBezTo>
                  <a:pt x="3066046" y="1616737"/>
                  <a:pt x="3625310" y="2244238"/>
                  <a:pt x="2860526" y="2458385"/>
                </a:cubicBezTo>
                <a:cubicBezTo>
                  <a:pt x="2405891" y="2554253"/>
                  <a:pt x="1814243" y="2610280"/>
                  <a:pt x="1131667" y="2508187"/>
                </a:cubicBezTo>
                <a:cubicBezTo>
                  <a:pt x="561192" y="2421034"/>
                  <a:pt x="216167" y="1535809"/>
                  <a:pt x="173818" y="1283066"/>
                </a:cubicBezTo>
                <a:cubicBezTo>
                  <a:pt x="155134" y="1173502"/>
                  <a:pt x="-172453" y="511140"/>
                  <a:pt x="122749" y="198634"/>
                </a:cubicBezTo>
                <a:cubicBezTo>
                  <a:pt x="265601" y="47673"/>
                  <a:pt x="398600" y="-2249"/>
                  <a:pt x="537408" y="7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3D527CF4-A3D7-0334-0686-76B5A86D51F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352598" y="4148504"/>
            <a:ext cx="5672455" cy="4062993"/>
          </a:xfrm>
          <a:custGeom>
            <a:avLst/>
            <a:gdLst>
              <a:gd name="connsiteX0" fmla="*/ 537408 w 3577676"/>
              <a:gd name="connsiteY0" fmla="*/ 78 h 2562572"/>
              <a:gd name="connsiteX1" fmla="*/ 1704631 w 3577676"/>
              <a:gd name="connsiteY1" fmla="*/ 254661 h 2562572"/>
              <a:gd name="connsiteX2" fmla="*/ 3439720 w 3577676"/>
              <a:gd name="connsiteY2" fmla="*/ 248436 h 2562572"/>
              <a:gd name="connsiteX3" fmla="*/ 3443456 w 3577676"/>
              <a:gd name="connsiteY3" fmla="*/ 250927 h 2562572"/>
              <a:gd name="connsiteX4" fmla="*/ 3246656 w 3577676"/>
              <a:gd name="connsiteY4" fmla="*/ 1316682 h 2562572"/>
              <a:gd name="connsiteX5" fmla="*/ 2860526 w 3577676"/>
              <a:gd name="connsiteY5" fmla="*/ 2458385 h 2562572"/>
              <a:gd name="connsiteX6" fmla="*/ 1131667 w 3577676"/>
              <a:gd name="connsiteY6" fmla="*/ 2508187 h 2562572"/>
              <a:gd name="connsiteX7" fmla="*/ 173818 w 3577676"/>
              <a:gd name="connsiteY7" fmla="*/ 1283066 h 2562572"/>
              <a:gd name="connsiteX8" fmla="*/ 122749 w 3577676"/>
              <a:gd name="connsiteY8" fmla="*/ 198634 h 2562572"/>
              <a:gd name="connsiteX9" fmla="*/ 537408 w 3577676"/>
              <a:gd name="connsiteY9" fmla="*/ 78 h 256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77676" h="2562572">
                <a:moveTo>
                  <a:pt x="537408" y="78"/>
                </a:moveTo>
                <a:cubicBezTo>
                  <a:pt x="842785" y="5201"/>
                  <a:pt x="1176274" y="263221"/>
                  <a:pt x="1704631" y="254661"/>
                </a:cubicBezTo>
                <a:cubicBezTo>
                  <a:pt x="2559098" y="240966"/>
                  <a:pt x="2894157" y="-144997"/>
                  <a:pt x="3439720" y="248436"/>
                </a:cubicBezTo>
                <a:cubicBezTo>
                  <a:pt x="3439720" y="249681"/>
                  <a:pt x="3442210" y="250927"/>
                  <a:pt x="3443456" y="250927"/>
                </a:cubicBezTo>
                <a:cubicBezTo>
                  <a:pt x="3640258" y="394107"/>
                  <a:pt x="3656450" y="636890"/>
                  <a:pt x="3246656" y="1316682"/>
                </a:cubicBezTo>
                <a:cubicBezTo>
                  <a:pt x="3066046" y="1616737"/>
                  <a:pt x="3625310" y="2244238"/>
                  <a:pt x="2860526" y="2458385"/>
                </a:cubicBezTo>
                <a:cubicBezTo>
                  <a:pt x="2405891" y="2554253"/>
                  <a:pt x="1814243" y="2610280"/>
                  <a:pt x="1131667" y="2508187"/>
                </a:cubicBezTo>
                <a:cubicBezTo>
                  <a:pt x="561192" y="2421034"/>
                  <a:pt x="216167" y="1535809"/>
                  <a:pt x="173818" y="1283066"/>
                </a:cubicBezTo>
                <a:cubicBezTo>
                  <a:pt x="155134" y="1173502"/>
                  <a:pt x="-172453" y="511140"/>
                  <a:pt x="122749" y="198634"/>
                </a:cubicBezTo>
                <a:cubicBezTo>
                  <a:pt x="265601" y="47673"/>
                  <a:pt x="398600" y="-2249"/>
                  <a:pt x="537408" y="7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9806EBAF-F1EE-2A74-1E28-81E2A1AA926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6840912" y="7287943"/>
            <a:ext cx="5672455" cy="4062993"/>
          </a:xfrm>
          <a:custGeom>
            <a:avLst/>
            <a:gdLst>
              <a:gd name="connsiteX0" fmla="*/ 537408 w 3577676"/>
              <a:gd name="connsiteY0" fmla="*/ 78 h 2562572"/>
              <a:gd name="connsiteX1" fmla="*/ 1704631 w 3577676"/>
              <a:gd name="connsiteY1" fmla="*/ 254661 h 2562572"/>
              <a:gd name="connsiteX2" fmla="*/ 3439720 w 3577676"/>
              <a:gd name="connsiteY2" fmla="*/ 248436 h 2562572"/>
              <a:gd name="connsiteX3" fmla="*/ 3443456 w 3577676"/>
              <a:gd name="connsiteY3" fmla="*/ 250927 h 2562572"/>
              <a:gd name="connsiteX4" fmla="*/ 3246656 w 3577676"/>
              <a:gd name="connsiteY4" fmla="*/ 1316682 h 2562572"/>
              <a:gd name="connsiteX5" fmla="*/ 2860526 w 3577676"/>
              <a:gd name="connsiteY5" fmla="*/ 2458385 h 2562572"/>
              <a:gd name="connsiteX6" fmla="*/ 1131667 w 3577676"/>
              <a:gd name="connsiteY6" fmla="*/ 2508187 h 2562572"/>
              <a:gd name="connsiteX7" fmla="*/ 173818 w 3577676"/>
              <a:gd name="connsiteY7" fmla="*/ 1283066 h 2562572"/>
              <a:gd name="connsiteX8" fmla="*/ 122749 w 3577676"/>
              <a:gd name="connsiteY8" fmla="*/ 198634 h 2562572"/>
              <a:gd name="connsiteX9" fmla="*/ 537408 w 3577676"/>
              <a:gd name="connsiteY9" fmla="*/ 78 h 256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77676" h="2562572">
                <a:moveTo>
                  <a:pt x="537408" y="78"/>
                </a:moveTo>
                <a:cubicBezTo>
                  <a:pt x="842785" y="5201"/>
                  <a:pt x="1176274" y="263221"/>
                  <a:pt x="1704631" y="254661"/>
                </a:cubicBezTo>
                <a:cubicBezTo>
                  <a:pt x="2559098" y="240966"/>
                  <a:pt x="2894157" y="-144997"/>
                  <a:pt x="3439720" y="248436"/>
                </a:cubicBezTo>
                <a:cubicBezTo>
                  <a:pt x="3439720" y="249681"/>
                  <a:pt x="3442210" y="250927"/>
                  <a:pt x="3443456" y="250927"/>
                </a:cubicBezTo>
                <a:cubicBezTo>
                  <a:pt x="3640258" y="394107"/>
                  <a:pt x="3656450" y="636890"/>
                  <a:pt x="3246656" y="1316682"/>
                </a:cubicBezTo>
                <a:cubicBezTo>
                  <a:pt x="3066046" y="1616737"/>
                  <a:pt x="3625310" y="2244238"/>
                  <a:pt x="2860526" y="2458385"/>
                </a:cubicBezTo>
                <a:cubicBezTo>
                  <a:pt x="2405891" y="2554253"/>
                  <a:pt x="1814243" y="2610280"/>
                  <a:pt x="1131667" y="2508187"/>
                </a:cubicBezTo>
                <a:cubicBezTo>
                  <a:pt x="561192" y="2421034"/>
                  <a:pt x="216167" y="1535809"/>
                  <a:pt x="173818" y="1283066"/>
                </a:cubicBezTo>
                <a:cubicBezTo>
                  <a:pt x="155134" y="1173502"/>
                  <a:pt x="-172453" y="511140"/>
                  <a:pt x="122749" y="198634"/>
                </a:cubicBezTo>
                <a:cubicBezTo>
                  <a:pt x="265601" y="47673"/>
                  <a:pt x="398600" y="-2249"/>
                  <a:pt x="537408" y="7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2">
            <a:extLst>
              <a:ext uri="{FF2B5EF4-FFF2-40B4-BE49-F238E27FC236}">
                <a16:creationId xmlns:a16="http://schemas.microsoft.com/office/drawing/2014/main" id="{5319219B-942D-C408-2428-20CC2171F397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2685782" y="2514431"/>
            <a:ext cx="14156811" cy="8687137"/>
          </a:xfrm>
          <a:custGeom>
            <a:avLst/>
            <a:gdLst>
              <a:gd name="connsiteX0" fmla="*/ 1475560 w 4491336"/>
              <a:gd name="connsiteY0" fmla="*/ 431 h 2756048"/>
              <a:gd name="connsiteX1" fmla="*/ 3627947 w 4491336"/>
              <a:gd name="connsiteY1" fmla="*/ 512921 h 2756048"/>
              <a:gd name="connsiteX2" fmla="*/ 4491329 w 4491336"/>
              <a:gd name="connsiteY2" fmla="*/ 1375444 h 2756048"/>
              <a:gd name="connsiteX3" fmla="*/ 3606767 w 4491336"/>
              <a:gd name="connsiteY3" fmla="*/ 2287822 h 2756048"/>
              <a:gd name="connsiteX4" fmla="*/ 0 w 4491336"/>
              <a:gd name="connsiteY4" fmla="*/ 2482264 h 2756048"/>
              <a:gd name="connsiteX5" fmla="*/ 0 w 4491336"/>
              <a:gd name="connsiteY5" fmla="*/ 157692 h 2756048"/>
              <a:gd name="connsiteX6" fmla="*/ 1475560 w 4491336"/>
              <a:gd name="connsiteY6" fmla="*/ 431 h 27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1336" h="2756048">
                <a:moveTo>
                  <a:pt x="1475560" y="431"/>
                </a:moveTo>
                <a:cubicBezTo>
                  <a:pt x="2438602" y="12270"/>
                  <a:pt x="3144864" y="266131"/>
                  <a:pt x="3627947" y="512921"/>
                </a:cubicBezTo>
                <a:cubicBezTo>
                  <a:pt x="4451461" y="935458"/>
                  <a:pt x="4490083" y="1270744"/>
                  <a:pt x="4491329" y="1375444"/>
                </a:cubicBezTo>
                <a:cubicBezTo>
                  <a:pt x="4493820" y="1809197"/>
                  <a:pt x="3872135" y="2145730"/>
                  <a:pt x="3606767" y="2287822"/>
                </a:cubicBezTo>
                <a:cubicBezTo>
                  <a:pt x="2952690" y="2641806"/>
                  <a:pt x="1786565" y="3031934"/>
                  <a:pt x="0" y="2482264"/>
                </a:cubicBezTo>
                <a:cubicBezTo>
                  <a:pt x="478410" y="1988682"/>
                  <a:pt x="524508" y="704870"/>
                  <a:pt x="0" y="157692"/>
                </a:cubicBezTo>
                <a:cubicBezTo>
                  <a:pt x="547010" y="39672"/>
                  <a:pt x="1037812" y="-4951"/>
                  <a:pt x="1475560" y="43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02E170-EFA3-F167-8B0D-265C3387E72E}"/>
              </a:ext>
            </a:extLst>
          </p:cNvPr>
          <p:cNvGrpSpPr/>
          <p:nvPr userDrawn="1"/>
        </p:nvGrpSpPr>
        <p:grpSpPr>
          <a:xfrm>
            <a:off x="2023330" y="6325029"/>
            <a:ext cx="4402870" cy="9338719"/>
            <a:chOff x="3039330" y="2192587"/>
            <a:chExt cx="2088173" cy="4429125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685A73EB-2475-C3C1-40E8-4ADC85CE8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301" y="2192587"/>
              <a:ext cx="2055202" cy="4429125"/>
            </a:xfrm>
            <a:custGeom>
              <a:avLst/>
              <a:gdLst>
                <a:gd name="T0" fmla="*/ 1572 w 1649"/>
                <a:gd name="T1" fmla="*/ 76 h 3553"/>
                <a:gd name="T2" fmla="*/ 1572 w 1649"/>
                <a:gd name="T3" fmla="*/ 76 h 3553"/>
                <a:gd name="T4" fmla="*/ 1386 w 1649"/>
                <a:gd name="T5" fmla="*/ 0 h 3553"/>
                <a:gd name="T6" fmla="*/ 847 w 1649"/>
                <a:gd name="T7" fmla="*/ 0 h 3553"/>
                <a:gd name="T8" fmla="*/ 309 w 1649"/>
                <a:gd name="T9" fmla="*/ 0 h 3553"/>
                <a:gd name="T10" fmla="*/ 309 w 1649"/>
                <a:gd name="T11" fmla="*/ 0 h 3553"/>
                <a:gd name="T12" fmla="*/ 90 w 1649"/>
                <a:gd name="T13" fmla="*/ 89 h 3553"/>
                <a:gd name="T14" fmla="*/ 90 w 1649"/>
                <a:gd name="T15" fmla="*/ 89 h 3553"/>
                <a:gd name="T16" fmla="*/ 0 w 1649"/>
                <a:gd name="T17" fmla="*/ 308 h 3553"/>
                <a:gd name="T18" fmla="*/ 0 w 1649"/>
                <a:gd name="T19" fmla="*/ 1791 h 3553"/>
                <a:gd name="T20" fmla="*/ 0 w 1649"/>
                <a:gd name="T21" fmla="*/ 3275 h 3553"/>
                <a:gd name="T22" fmla="*/ 0 w 1649"/>
                <a:gd name="T23" fmla="*/ 3275 h 3553"/>
                <a:gd name="T24" fmla="*/ 81 w 1649"/>
                <a:gd name="T25" fmla="*/ 3471 h 3553"/>
                <a:gd name="T26" fmla="*/ 81 w 1649"/>
                <a:gd name="T27" fmla="*/ 3471 h 3553"/>
                <a:gd name="T28" fmla="*/ 277 w 1649"/>
                <a:gd name="T29" fmla="*/ 3552 h 3553"/>
                <a:gd name="T30" fmla="*/ 830 w 1649"/>
                <a:gd name="T31" fmla="*/ 3552 h 3553"/>
                <a:gd name="T32" fmla="*/ 1384 w 1649"/>
                <a:gd name="T33" fmla="*/ 3552 h 3553"/>
                <a:gd name="T34" fmla="*/ 1384 w 1649"/>
                <a:gd name="T35" fmla="*/ 3552 h 3553"/>
                <a:gd name="T36" fmla="*/ 1571 w 1649"/>
                <a:gd name="T37" fmla="*/ 3474 h 3553"/>
                <a:gd name="T38" fmla="*/ 1571 w 1649"/>
                <a:gd name="T39" fmla="*/ 3474 h 3553"/>
                <a:gd name="T40" fmla="*/ 1648 w 1649"/>
                <a:gd name="T41" fmla="*/ 3287 h 3553"/>
                <a:gd name="T42" fmla="*/ 1648 w 1649"/>
                <a:gd name="T43" fmla="*/ 1774 h 3553"/>
                <a:gd name="T44" fmla="*/ 1648 w 1649"/>
                <a:gd name="T45" fmla="*/ 261 h 3553"/>
                <a:gd name="T46" fmla="*/ 1648 w 1649"/>
                <a:gd name="T47" fmla="*/ 261 h 3553"/>
                <a:gd name="T48" fmla="*/ 1572 w 1649"/>
                <a:gd name="T49" fmla="*/ 76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9" h="3553">
                  <a:moveTo>
                    <a:pt x="1572" y="76"/>
                  </a:moveTo>
                  <a:lnTo>
                    <a:pt x="1572" y="76"/>
                  </a:lnTo>
                  <a:cubicBezTo>
                    <a:pt x="1524" y="29"/>
                    <a:pt x="1458" y="0"/>
                    <a:pt x="1386" y="0"/>
                  </a:cubicBezTo>
                  <a:lnTo>
                    <a:pt x="847" y="0"/>
                  </a:lnTo>
                  <a:lnTo>
                    <a:pt x="309" y="0"/>
                  </a:lnTo>
                  <a:lnTo>
                    <a:pt x="309" y="0"/>
                  </a:lnTo>
                  <a:cubicBezTo>
                    <a:pt x="224" y="0"/>
                    <a:pt x="146" y="34"/>
                    <a:pt x="90" y="89"/>
                  </a:cubicBezTo>
                  <a:lnTo>
                    <a:pt x="90" y="89"/>
                  </a:lnTo>
                  <a:cubicBezTo>
                    <a:pt x="35" y="146"/>
                    <a:pt x="0" y="223"/>
                    <a:pt x="0" y="308"/>
                  </a:cubicBezTo>
                  <a:lnTo>
                    <a:pt x="0" y="1791"/>
                  </a:lnTo>
                  <a:lnTo>
                    <a:pt x="0" y="3275"/>
                  </a:lnTo>
                  <a:lnTo>
                    <a:pt x="0" y="3275"/>
                  </a:lnTo>
                  <a:cubicBezTo>
                    <a:pt x="0" y="3352"/>
                    <a:pt x="31" y="3421"/>
                    <a:pt x="81" y="3471"/>
                  </a:cubicBezTo>
                  <a:lnTo>
                    <a:pt x="81" y="3471"/>
                  </a:lnTo>
                  <a:cubicBezTo>
                    <a:pt x="131" y="3520"/>
                    <a:pt x="200" y="3552"/>
                    <a:pt x="277" y="3552"/>
                  </a:cubicBezTo>
                  <a:lnTo>
                    <a:pt x="830" y="3552"/>
                  </a:lnTo>
                  <a:lnTo>
                    <a:pt x="1384" y="3552"/>
                  </a:lnTo>
                  <a:lnTo>
                    <a:pt x="1384" y="3552"/>
                  </a:lnTo>
                  <a:cubicBezTo>
                    <a:pt x="1457" y="3552"/>
                    <a:pt x="1523" y="3522"/>
                    <a:pt x="1571" y="3474"/>
                  </a:cubicBezTo>
                  <a:lnTo>
                    <a:pt x="1571" y="3474"/>
                  </a:lnTo>
                  <a:cubicBezTo>
                    <a:pt x="1619" y="3427"/>
                    <a:pt x="1648" y="3361"/>
                    <a:pt x="1648" y="3287"/>
                  </a:cubicBezTo>
                  <a:lnTo>
                    <a:pt x="1648" y="1774"/>
                  </a:lnTo>
                  <a:lnTo>
                    <a:pt x="1648" y="261"/>
                  </a:lnTo>
                  <a:lnTo>
                    <a:pt x="1648" y="261"/>
                  </a:lnTo>
                  <a:cubicBezTo>
                    <a:pt x="1648" y="189"/>
                    <a:pt x="1619" y="124"/>
                    <a:pt x="1572" y="76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C3FDD1F4-B22E-6C9F-9512-28940A367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985" y="2307984"/>
              <a:ext cx="291247" cy="38468"/>
            </a:xfrm>
            <a:custGeom>
              <a:avLst/>
              <a:gdLst>
                <a:gd name="T0" fmla="*/ 228 w 234"/>
                <a:gd name="T1" fmla="*/ 4 h 33"/>
                <a:gd name="T2" fmla="*/ 228 w 234"/>
                <a:gd name="T3" fmla="*/ 4 h 33"/>
                <a:gd name="T4" fmla="*/ 217 w 234"/>
                <a:gd name="T5" fmla="*/ 0 h 33"/>
                <a:gd name="T6" fmla="*/ 117 w 234"/>
                <a:gd name="T7" fmla="*/ 0 h 33"/>
                <a:gd name="T8" fmla="*/ 16 w 234"/>
                <a:gd name="T9" fmla="*/ 0 h 33"/>
                <a:gd name="T10" fmla="*/ 16 w 234"/>
                <a:gd name="T11" fmla="*/ 0 h 33"/>
                <a:gd name="T12" fmla="*/ 5 w 234"/>
                <a:gd name="T13" fmla="*/ 4 h 33"/>
                <a:gd name="T14" fmla="*/ 5 w 234"/>
                <a:gd name="T15" fmla="*/ 4 h 33"/>
                <a:gd name="T16" fmla="*/ 0 w 234"/>
                <a:gd name="T17" fmla="*/ 16 h 33"/>
                <a:gd name="T18" fmla="*/ 0 w 234"/>
                <a:gd name="T19" fmla="*/ 16 h 33"/>
                <a:gd name="T20" fmla="*/ 5 w 234"/>
                <a:gd name="T21" fmla="*/ 28 h 33"/>
                <a:gd name="T22" fmla="*/ 5 w 234"/>
                <a:gd name="T23" fmla="*/ 28 h 33"/>
                <a:gd name="T24" fmla="*/ 16 w 234"/>
                <a:gd name="T25" fmla="*/ 32 h 33"/>
                <a:gd name="T26" fmla="*/ 117 w 234"/>
                <a:gd name="T27" fmla="*/ 32 h 33"/>
                <a:gd name="T28" fmla="*/ 217 w 234"/>
                <a:gd name="T29" fmla="*/ 32 h 33"/>
                <a:gd name="T30" fmla="*/ 217 w 234"/>
                <a:gd name="T31" fmla="*/ 32 h 33"/>
                <a:gd name="T32" fmla="*/ 228 w 234"/>
                <a:gd name="T33" fmla="*/ 28 h 33"/>
                <a:gd name="T34" fmla="*/ 228 w 234"/>
                <a:gd name="T35" fmla="*/ 28 h 33"/>
                <a:gd name="T36" fmla="*/ 233 w 234"/>
                <a:gd name="T37" fmla="*/ 16 h 33"/>
                <a:gd name="T38" fmla="*/ 233 w 234"/>
                <a:gd name="T39" fmla="*/ 16 h 33"/>
                <a:gd name="T40" fmla="*/ 228 w 234"/>
                <a:gd name="T41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4" h="33">
                  <a:moveTo>
                    <a:pt x="228" y="4"/>
                  </a:moveTo>
                  <a:lnTo>
                    <a:pt x="228" y="4"/>
                  </a:lnTo>
                  <a:cubicBezTo>
                    <a:pt x="226" y="1"/>
                    <a:pt x="222" y="0"/>
                    <a:pt x="217" y="0"/>
                  </a:cubicBezTo>
                  <a:lnTo>
                    <a:pt x="117" y="0"/>
                  </a:lnTo>
                  <a:lnTo>
                    <a:pt x="16" y="0"/>
                  </a:lnTo>
                  <a:lnTo>
                    <a:pt x="16" y="0"/>
                  </a:lnTo>
                  <a:cubicBezTo>
                    <a:pt x="11" y="0"/>
                    <a:pt x="8" y="1"/>
                    <a:pt x="5" y="4"/>
                  </a:cubicBezTo>
                  <a:lnTo>
                    <a:pt x="5" y="4"/>
                  </a:lnTo>
                  <a:cubicBezTo>
                    <a:pt x="2" y="8"/>
                    <a:pt x="0" y="11"/>
                    <a:pt x="0" y="16"/>
                  </a:cubicBezTo>
                  <a:lnTo>
                    <a:pt x="0" y="16"/>
                  </a:lnTo>
                  <a:cubicBezTo>
                    <a:pt x="0" y="20"/>
                    <a:pt x="2" y="25"/>
                    <a:pt x="5" y="28"/>
                  </a:cubicBezTo>
                  <a:lnTo>
                    <a:pt x="5" y="28"/>
                  </a:lnTo>
                  <a:cubicBezTo>
                    <a:pt x="8" y="30"/>
                    <a:pt x="11" y="32"/>
                    <a:pt x="16" y="32"/>
                  </a:cubicBezTo>
                  <a:lnTo>
                    <a:pt x="117" y="32"/>
                  </a:lnTo>
                  <a:lnTo>
                    <a:pt x="217" y="32"/>
                  </a:lnTo>
                  <a:lnTo>
                    <a:pt x="217" y="32"/>
                  </a:lnTo>
                  <a:cubicBezTo>
                    <a:pt x="222" y="32"/>
                    <a:pt x="226" y="30"/>
                    <a:pt x="228" y="28"/>
                  </a:cubicBezTo>
                  <a:lnTo>
                    <a:pt x="228" y="28"/>
                  </a:lnTo>
                  <a:cubicBezTo>
                    <a:pt x="232" y="25"/>
                    <a:pt x="233" y="20"/>
                    <a:pt x="233" y="16"/>
                  </a:cubicBezTo>
                  <a:lnTo>
                    <a:pt x="233" y="16"/>
                  </a:lnTo>
                  <a:cubicBezTo>
                    <a:pt x="233" y="11"/>
                    <a:pt x="232" y="8"/>
                    <a:pt x="228" y="4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42AECF56-545E-E41B-C557-5521BE0F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330" y="2961915"/>
              <a:ext cx="32972" cy="225300"/>
            </a:xfrm>
            <a:custGeom>
              <a:avLst/>
              <a:gdLst>
                <a:gd name="T0" fmla="*/ 22 w 28"/>
                <a:gd name="T1" fmla="*/ 0 h 181"/>
                <a:gd name="T2" fmla="*/ 17 w 28"/>
                <a:gd name="T3" fmla="*/ 0 h 181"/>
                <a:gd name="T4" fmla="*/ 17 w 28"/>
                <a:gd name="T5" fmla="*/ 0 h 181"/>
                <a:gd name="T6" fmla="*/ 5 w 28"/>
                <a:gd name="T7" fmla="*/ 5 h 181"/>
                <a:gd name="T8" fmla="*/ 5 w 28"/>
                <a:gd name="T9" fmla="*/ 5 h 181"/>
                <a:gd name="T10" fmla="*/ 0 w 28"/>
                <a:gd name="T11" fmla="*/ 17 h 181"/>
                <a:gd name="T12" fmla="*/ 0 w 28"/>
                <a:gd name="T13" fmla="*/ 90 h 181"/>
                <a:gd name="T14" fmla="*/ 0 w 28"/>
                <a:gd name="T15" fmla="*/ 162 h 181"/>
                <a:gd name="T16" fmla="*/ 0 w 28"/>
                <a:gd name="T17" fmla="*/ 162 h 181"/>
                <a:gd name="T18" fmla="*/ 5 w 28"/>
                <a:gd name="T19" fmla="*/ 175 h 181"/>
                <a:gd name="T20" fmla="*/ 5 w 28"/>
                <a:gd name="T21" fmla="*/ 175 h 181"/>
                <a:gd name="T22" fmla="*/ 17 w 28"/>
                <a:gd name="T23" fmla="*/ 180 h 181"/>
                <a:gd name="T24" fmla="*/ 22 w 28"/>
                <a:gd name="T25" fmla="*/ 180 h 181"/>
                <a:gd name="T26" fmla="*/ 27 w 28"/>
                <a:gd name="T27" fmla="*/ 180 h 181"/>
                <a:gd name="T28" fmla="*/ 27 w 28"/>
                <a:gd name="T29" fmla="*/ 90 h 181"/>
                <a:gd name="T30" fmla="*/ 27 w 28"/>
                <a:gd name="T31" fmla="*/ 0 h 181"/>
                <a:gd name="T32" fmla="*/ 22 w 28"/>
                <a:gd name="T3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81">
                  <a:moveTo>
                    <a:pt x="22" y="0"/>
                  </a:moveTo>
                  <a:lnTo>
                    <a:pt x="17" y="0"/>
                  </a:lnTo>
                  <a:lnTo>
                    <a:pt x="17" y="0"/>
                  </a:lnTo>
                  <a:cubicBezTo>
                    <a:pt x="12" y="0"/>
                    <a:pt x="8" y="2"/>
                    <a:pt x="5" y="5"/>
                  </a:cubicBezTo>
                  <a:lnTo>
                    <a:pt x="5" y="5"/>
                  </a:lnTo>
                  <a:cubicBezTo>
                    <a:pt x="2" y="8"/>
                    <a:pt x="0" y="13"/>
                    <a:pt x="0" y="17"/>
                  </a:cubicBezTo>
                  <a:lnTo>
                    <a:pt x="0" y="90"/>
                  </a:lnTo>
                  <a:lnTo>
                    <a:pt x="0" y="162"/>
                  </a:lnTo>
                  <a:lnTo>
                    <a:pt x="0" y="162"/>
                  </a:lnTo>
                  <a:cubicBezTo>
                    <a:pt x="0" y="167"/>
                    <a:pt x="2" y="172"/>
                    <a:pt x="5" y="175"/>
                  </a:cubicBezTo>
                  <a:lnTo>
                    <a:pt x="5" y="175"/>
                  </a:lnTo>
                  <a:cubicBezTo>
                    <a:pt x="8" y="178"/>
                    <a:pt x="12" y="180"/>
                    <a:pt x="17" y="180"/>
                  </a:cubicBezTo>
                  <a:lnTo>
                    <a:pt x="22" y="180"/>
                  </a:lnTo>
                  <a:lnTo>
                    <a:pt x="27" y="180"/>
                  </a:lnTo>
                  <a:lnTo>
                    <a:pt x="27" y="90"/>
                  </a:lnTo>
                  <a:lnTo>
                    <a:pt x="27" y="0"/>
                  </a:lnTo>
                  <a:lnTo>
                    <a:pt x="22" y="0"/>
                  </a:ln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325BF5D1-D878-6D22-259C-4B06FCE22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330" y="3280635"/>
              <a:ext cx="32972" cy="225300"/>
            </a:xfrm>
            <a:custGeom>
              <a:avLst/>
              <a:gdLst>
                <a:gd name="T0" fmla="*/ 22 w 28"/>
                <a:gd name="T1" fmla="*/ 0 h 181"/>
                <a:gd name="T2" fmla="*/ 17 w 28"/>
                <a:gd name="T3" fmla="*/ 0 h 181"/>
                <a:gd name="T4" fmla="*/ 17 w 28"/>
                <a:gd name="T5" fmla="*/ 0 h 181"/>
                <a:gd name="T6" fmla="*/ 5 w 28"/>
                <a:gd name="T7" fmla="*/ 5 h 181"/>
                <a:gd name="T8" fmla="*/ 5 w 28"/>
                <a:gd name="T9" fmla="*/ 5 h 181"/>
                <a:gd name="T10" fmla="*/ 0 w 28"/>
                <a:gd name="T11" fmla="*/ 17 h 181"/>
                <a:gd name="T12" fmla="*/ 0 w 28"/>
                <a:gd name="T13" fmla="*/ 90 h 181"/>
                <a:gd name="T14" fmla="*/ 0 w 28"/>
                <a:gd name="T15" fmla="*/ 163 h 181"/>
                <a:gd name="T16" fmla="*/ 0 w 28"/>
                <a:gd name="T17" fmla="*/ 163 h 181"/>
                <a:gd name="T18" fmla="*/ 5 w 28"/>
                <a:gd name="T19" fmla="*/ 175 h 181"/>
                <a:gd name="T20" fmla="*/ 5 w 28"/>
                <a:gd name="T21" fmla="*/ 175 h 181"/>
                <a:gd name="T22" fmla="*/ 17 w 28"/>
                <a:gd name="T23" fmla="*/ 180 h 181"/>
                <a:gd name="T24" fmla="*/ 22 w 28"/>
                <a:gd name="T25" fmla="*/ 180 h 181"/>
                <a:gd name="T26" fmla="*/ 27 w 28"/>
                <a:gd name="T27" fmla="*/ 180 h 181"/>
                <a:gd name="T28" fmla="*/ 27 w 28"/>
                <a:gd name="T29" fmla="*/ 90 h 181"/>
                <a:gd name="T30" fmla="*/ 27 w 28"/>
                <a:gd name="T31" fmla="*/ 0 h 181"/>
                <a:gd name="T32" fmla="*/ 22 w 28"/>
                <a:gd name="T3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81">
                  <a:moveTo>
                    <a:pt x="22" y="0"/>
                  </a:moveTo>
                  <a:lnTo>
                    <a:pt x="17" y="0"/>
                  </a:lnTo>
                  <a:lnTo>
                    <a:pt x="17" y="0"/>
                  </a:lnTo>
                  <a:cubicBezTo>
                    <a:pt x="12" y="0"/>
                    <a:pt x="8" y="2"/>
                    <a:pt x="5" y="5"/>
                  </a:cubicBezTo>
                  <a:lnTo>
                    <a:pt x="5" y="5"/>
                  </a:lnTo>
                  <a:cubicBezTo>
                    <a:pt x="2" y="8"/>
                    <a:pt x="0" y="13"/>
                    <a:pt x="0" y="17"/>
                  </a:cubicBezTo>
                  <a:lnTo>
                    <a:pt x="0" y="90"/>
                  </a:lnTo>
                  <a:lnTo>
                    <a:pt x="0" y="163"/>
                  </a:lnTo>
                  <a:lnTo>
                    <a:pt x="0" y="163"/>
                  </a:lnTo>
                  <a:cubicBezTo>
                    <a:pt x="0" y="168"/>
                    <a:pt x="2" y="172"/>
                    <a:pt x="5" y="175"/>
                  </a:cubicBezTo>
                  <a:lnTo>
                    <a:pt x="5" y="175"/>
                  </a:lnTo>
                  <a:cubicBezTo>
                    <a:pt x="8" y="178"/>
                    <a:pt x="12" y="180"/>
                    <a:pt x="17" y="180"/>
                  </a:cubicBezTo>
                  <a:lnTo>
                    <a:pt x="22" y="180"/>
                  </a:lnTo>
                  <a:lnTo>
                    <a:pt x="27" y="180"/>
                  </a:lnTo>
                  <a:lnTo>
                    <a:pt x="27" y="90"/>
                  </a:lnTo>
                  <a:lnTo>
                    <a:pt x="27" y="0"/>
                  </a:lnTo>
                  <a:lnTo>
                    <a:pt x="22" y="0"/>
                  </a:ln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AAB8689D-885B-154B-ED73-E09724203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274" y="2291498"/>
              <a:ext cx="65943" cy="65943"/>
            </a:xfrm>
            <a:custGeom>
              <a:avLst/>
              <a:gdLst>
                <a:gd name="T0" fmla="*/ 46 w 55"/>
                <a:gd name="T1" fmla="*/ 8 h 54"/>
                <a:gd name="T2" fmla="*/ 46 w 55"/>
                <a:gd name="T3" fmla="*/ 8 h 54"/>
                <a:gd name="T4" fmla="*/ 27 w 55"/>
                <a:gd name="T5" fmla="*/ 0 h 54"/>
                <a:gd name="T6" fmla="*/ 27 w 55"/>
                <a:gd name="T7" fmla="*/ 0 h 54"/>
                <a:gd name="T8" fmla="*/ 8 w 55"/>
                <a:gd name="T9" fmla="*/ 8 h 54"/>
                <a:gd name="T10" fmla="*/ 8 w 55"/>
                <a:gd name="T11" fmla="*/ 8 h 54"/>
                <a:gd name="T12" fmla="*/ 0 w 55"/>
                <a:gd name="T13" fmla="*/ 26 h 54"/>
                <a:gd name="T14" fmla="*/ 0 w 55"/>
                <a:gd name="T15" fmla="*/ 26 h 54"/>
                <a:gd name="T16" fmla="*/ 8 w 55"/>
                <a:gd name="T17" fmla="*/ 45 h 54"/>
                <a:gd name="T18" fmla="*/ 8 w 55"/>
                <a:gd name="T19" fmla="*/ 45 h 54"/>
                <a:gd name="T20" fmla="*/ 27 w 55"/>
                <a:gd name="T21" fmla="*/ 53 h 54"/>
                <a:gd name="T22" fmla="*/ 27 w 55"/>
                <a:gd name="T23" fmla="*/ 53 h 54"/>
                <a:gd name="T24" fmla="*/ 46 w 55"/>
                <a:gd name="T25" fmla="*/ 45 h 54"/>
                <a:gd name="T26" fmla="*/ 46 w 55"/>
                <a:gd name="T27" fmla="*/ 45 h 54"/>
                <a:gd name="T28" fmla="*/ 54 w 55"/>
                <a:gd name="T29" fmla="*/ 26 h 54"/>
                <a:gd name="T30" fmla="*/ 54 w 55"/>
                <a:gd name="T31" fmla="*/ 26 h 54"/>
                <a:gd name="T32" fmla="*/ 46 w 55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46" y="8"/>
                  </a:moveTo>
                  <a:lnTo>
                    <a:pt x="46" y="8"/>
                  </a:lnTo>
                  <a:cubicBezTo>
                    <a:pt x="41" y="3"/>
                    <a:pt x="34" y="0"/>
                    <a:pt x="27" y="0"/>
                  </a:cubicBezTo>
                  <a:lnTo>
                    <a:pt x="27" y="0"/>
                  </a:lnTo>
                  <a:cubicBezTo>
                    <a:pt x="20" y="0"/>
                    <a:pt x="12" y="3"/>
                    <a:pt x="8" y="8"/>
                  </a:cubicBezTo>
                  <a:lnTo>
                    <a:pt x="8" y="8"/>
                  </a:lnTo>
                  <a:cubicBezTo>
                    <a:pt x="3" y="12"/>
                    <a:pt x="0" y="19"/>
                    <a:pt x="0" y="26"/>
                  </a:cubicBezTo>
                  <a:lnTo>
                    <a:pt x="0" y="26"/>
                  </a:lnTo>
                  <a:cubicBezTo>
                    <a:pt x="0" y="34"/>
                    <a:pt x="3" y="40"/>
                    <a:pt x="8" y="45"/>
                  </a:cubicBezTo>
                  <a:lnTo>
                    <a:pt x="8" y="45"/>
                  </a:lnTo>
                  <a:cubicBezTo>
                    <a:pt x="12" y="49"/>
                    <a:pt x="20" y="53"/>
                    <a:pt x="27" y="53"/>
                  </a:cubicBezTo>
                  <a:lnTo>
                    <a:pt x="27" y="53"/>
                  </a:lnTo>
                  <a:cubicBezTo>
                    <a:pt x="34" y="53"/>
                    <a:pt x="41" y="49"/>
                    <a:pt x="46" y="45"/>
                  </a:cubicBezTo>
                  <a:lnTo>
                    <a:pt x="46" y="45"/>
                  </a:lnTo>
                  <a:cubicBezTo>
                    <a:pt x="51" y="40"/>
                    <a:pt x="54" y="34"/>
                    <a:pt x="54" y="26"/>
                  </a:cubicBezTo>
                  <a:lnTo>
                    <a:pt x="54" y="26"/>
                  </a:lnTo>
                  <a:cubicBezTo>
                    <a:pt x="54" y="19"/>
                    <a:pt x="51" y="12"/>
                    <a:pt x="46" y="8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8D8C9513-2497-CE4B-93CD-65EF6B09D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265" y="2302489"/>
              <a:ext cx="43961" cy="43961"/>
            </a:xfrm>
            <a:custGeom>
              <a:avLst/>
              <a:gdLst>
                <a:gd name="T0" fmla="*/ 30 w 37"/>
                <a:gd name="T1" fmla="*/ 5 h 35"/>
                <a:gd name="T2" fmla="*/ 30 w 37"/>
                <a:gd name="T3" fmla="*/ 5 h 35"/>
                <a:gd name="T4" fmla="*/ 18 w 37"/>
                <a:gd name="T5" fmla="*/ 0 h 35"/>
                <a:gd name="T6" fmla="*/ 18 w 37"/>
                <a:gd name="T7" fmla="*/ 0 h 35"/>
                <a:gd name="T8" fmla="*/ 5 w 37"/>
                <a:gd name="T9" fmla="*/ 5 h 35"/>
                <a:gd name="T10" fmla="*/ 5 w 37"/>
                <a:gd name="T11" fmla="*/ 5 h 35"/>
                <a:gd name="T12" fmla="*/ 0 w 37"/>
                <a:gd name="T13" fmla="*/ 17 h 35"/>
                <a:gd name="T14" fmla="*/ 0 w 37"/>
                <a:gd name="T15" fmla="*/ 17 h 35"/>
                <a:gd name="T16" fmla="*/ 5 w 37"/>
                <a:gd name="T17" fmla="*/ 29 h 35"/>
                <a:gd name="T18" fmla="*/ 5 w 37"/>
                <a:gd name="T19" fmla="*/ 29 h 35"/>
                <a:gd name="T20" fmla="*/ 18 w 37"/>
                <a:gd name="T21" fmla="*/ 34 h 35"/>
                <a:gd name="T22" fmla="*/ 18 w 37"/>
                <a:gd name="T23" fmla="*/ 34 h 35"/>
                <a:gd name="T24" fmla="*/ 30 w 37"/>
                <a:gd name="T25" fmla="*/ 29 h 35"/>
                <a:gd name="T26" fmla="*/ 30 w 37"/>
                <a:gd name="T27" fmla="*/ 29 h 35"/>
                <a:gd name="T28" fmla="*/ 36 w 37"/>
                <a:gd name="T29" fmla="*/ 17 h 35"/>
                <a:gd name="T30" fmla="*/ 36 w 37"/>
                <a:gd name="T31" fmla="*/ 17 h 35"/>
                <a:gd name="T32" fmla="*/ 30 w 37"/>
                <a:gd name="T3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5">
                  <a:moveTo>
                    <a:pt x="30" y="5"/>
                  </a:moveTo>
                  <a:lnTo>
                    <a:pt x="30" y="5"/>
                  </a:lnTo>
                  <a:cubicBezTo>
                    <a:pt x="27" y="2"/>
                    <a:pt x="23" y="0"/>
                    <a:pt x="18" y="0"/>
                  </a:cubicBezTo>
                  <a:lnTo>
                    <a:pt x="18" y="0"/>
                  </a:lnTo>
                  <a:cubicBezTo>
                    <a:pt x="13" y="0"/>
                    <a:pt x="8" y="2"/>
                    <a:pt x="5" y="5"/>
                  </a:cubicBezTo>
                  <a:lnTo>
                    <a:pt x="5" y="5"/>
                  </a:lnTo>
                  <a:cubicBezTo>
                    <a:pt x="2" y="8"/>
                    <a:pt x="0" y="12"/>
                    <a:pt x="0" y="17"/>
                  </a:cubicBezTo>
                  <a:lnTo>
                    <a:pt x="0" y="17"/>
                  </a:lnTo>
                  <a:cubicBezTo>
                    <a:pt x="0" y="22"/>
                    <a:pt x="2" y="27"/>
                    <a:pt x="5" y="29"/>
                  </a:cubicBezTo>
                  <a:lnTo>
                    <a:pt x="5" y="29"/>
                  </a:lnTo>
                  <a:cubicBezTo>
                    <a:pt x="8" y="33"/>
                    <a:pt x="13" y="34"/>
                    <a:pt x="18" y="34"/>
                  </a:cubicBezTo>
                  <a:lnTo>
                    <a:pt x="18" y="34"/>
                  </a:lnTo>
                  <a:cubicBezTo>
                    <a:pt x="23" y="34"/>
                    <a:pt x="27" y="33"/>
                    <a:pt x="30" y="29"/>
                  </a:cubicBezTo>
                  <a:lnTo>
                    <a:pt x="30" y="29"/>
                  </a:lnTo>
                  <a:cubicBezTo>
                    <a:pt x="34" y="27"/>
                    <a:pt x="36" y="22"/>
                    <a:pt x="36" y="17"/>
                  </a:cubicBezTo>
                  <a:lnTo>
                    <a:pt x="36" y="17"/>
                  </a:lnTo>
                  <a:cubicBezTo>
                    <a:pt x="36" y="12"/>
                    <a:pt x="34" y="8"/>
                    <a:pt x="30" y="5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F2BF96CD-616B-7E22-233B-D67DCA74D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665" y="2296994"/>
              <a:ext cx="60445" cy="60448"/>
            </a:xfrm>
            <a:custGeom>
              <a:avLst/>
              <a:gdLst>
                <a:gd name="T0" fmla="*/ 42 w 50"/>
                <a:gd name="T1" fmla="*/ 6 h 48"/>
                <a:gd name="T2" fmla="*/ 42 w 50"/>
                <a:gd name="T3" fmla="*/ 6 h 48"/>
                <a:gd name="T4" fmla="*/ 24 w 50"/>
                <a:gd name="T5" fmla="*/ 0 h 48"/>
                <a:gd name="T6" fmla="*/ 24 w 50"/>
                <a:gd name="T7" fmla="*/ 0 h 48"/>
                <a:gd name="T8" fmla="*/ 7 w 50"/>
                <a:gd name="T9" fmla="*/ 6 h 48"/>
                <a:gd name="T10" fmla="*/ 7 w 50"/>
                <a:gd name="T11" fmla="*/ 6 h 48"/>
                <a:gd name="T12" fmla="*/ 0 w 50"/>
                <a:gd name="T13" fmla="*/ 23 h 48"/>
                <a:gd name="T14" fmla="*/ 0 w 50"/>
                <a:gd name="T15" fmla="*/ 23 h 48"/>
                <a:gd name="T16" fmla="*/ 7 w 50"/>
                <a:gd name="T17" fmla="*/ 40 h 48"/>
                <a:gd name="T18" fmla="*/ 7 w 50"/>
                <a:gd name="T19" fmla="*/ 40 h 48"/>
                <a:gd name="T20" fmla="*/ 24 w 50"/>
                <a:gd name="T21" fmla="*/ 47 h 48"/>
                <a:gd name="T22" fmla="*/ 24 w 50"/>
                <a:gd name="T23" fmla="*/ 47 h 48"/>
                <a:gd name="T24" fmla="*/ 42 w 50"/>
                <a:gd name="T25" fmla="*/ 40 h 48"/>
                <a:gd name="T26" fmla="*/ 42 w 50"/>
                <a:gd name="T27" fmla="*/ 40 h 48"/>
                <a:gd name="T28" fmla="*/ 49 w 50"/>
                <a:gd name="T29" fmla="*/ 23 h 48"/>
                <a:gd name="T30" fmla="*/ 49 w 50"/>
                <a:gd name="T31" fmla="*/ 23 h 48"/>
                <a:gd name="T32" fmla="*/ 42 w 50"/>
                <a:gd name="T3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42" y="6"/>
                  </a:moveTo>
                  <a:lnTo>
                    <a:pt x="42" y="6"/>
                  </a:lnTo>
                  <a:cubicBezTo>
                    <a:pt x="37" y="2"/>
                    <a:pt x="31" y="0"/>
                    <a:pt x="24" y="0"/>
                  </a:cubicBezTo>
                  <a:lnTo>
                    <a:pt x="24" y="0"/>
                  </a:lnTo>
                  <a:cubicBezTo>
                    <a:pt x="18" y="0"/>
                    <a:pt x="11" y="2"/>
                    <a:pt x="7" y="6"/>
                  </a:cubicBezTo>
                  <a:lnTo>
                    <a:pt x="7" y="6"/>
                  </a:lnTo>
                  <a:cubicBezTo>
                    <a:pt x="3" y="11"/>
                    <a:pt x="0" y="17"/>
                    <a:pt x="0" y="23"/>
                  </a:cubicBezTo>
                  <a:lnTo>
                    <a:pt x="0" y="23"/>
                  </a:lnTo>
                  <a:cubicBezTo>
                    <a:pt x="0" y="30"/>
                    <a:pt x="3" y="36"/>
                    <a:pt x="7" y="40"/>
                  </a:cubicBezTo>
                  <a:lnTo>
                    <a:pt x="7" y="40"/>
                  </a:lnTo>
                  <a:cubicBezTo>
                    <a:pt x="11" y="45"/>
                    <a:pt x="18" y="47"/>
                    <a:pt x="24" y="47"/>
                  </a:cubicBezTo>
                  <a:lnTo>
                    <a:pt x="24" y="47"/>
                  </a:lnTo>
                  <a:cubicBezTo>
                    <a:pt x="31" y="47"/>
                    <a:pt x="37" y="45"/>
                    <a:pt x="42" y="40"/>
                  </a:cubicBezTo>
                  <a:lnTo>
                    <a:pt x="42" y="40"/>
                  </a:lnTo>
                  <a:cubicBezTo>
                    <a:pt x="46" y="36"/>
                    <a:pt x="49" y="30"/>
                    <a:pt x="49" y="23"/>
                  </a:cubicBezTo>
                  <a:lnTo>
                    <a:pt x="49" y="23"/>
                  </a:lnTo>
                  <a:cubicBezTo>
                    <a:pt x="49" y="17"/>
                    <a:pt x="46" y="11"/>
                    <a:pt x="42" y="6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E3C05F79-A086-8F07-1AB5-05B312B1F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151" y="2307984"/>
              <a:ext cx="38468" cy="38468"/>
            </a:xfrm>
            <a:custGeom>
              <a:avLst/>
              <a:gdLst>
                <a:gd name="T0" fmla="*/ 24 w 29"/>
                <a:gd name="T1" fmla="*/ 5 h 30"/>
                <a:gd name="T2" fmla="*/ 24 w 29"/>
                <a:gd name="T3" fmla="*/ 5 h 30"/>
                <a:gd name="T4" fmla="*/ 14 w 29"/>
                <a:gd name="T5" fmla="*/ 0 h 30"/>
                <a:gd name="T6" fmla="*/ 14 w 29"/>
                <a:gd name="T7" fmla="*/ 0 h 30"/>
                <a:gd name="T8" fmla="*/ 4 w 29"/>
                <a:gd name="T9" fmla="*/ 5 h 30"/>
                <a:gd name="T10" fmla="*/ 4 w 29"/>
                <a:gd name="T11" fmla="*/ 5 h 30"/>
                <a:gd name="T12" fmla="*/ 0 w 29"/>
                <a:gd name="T13" fmla="*/ 14 h 30"/>
                <a:gd name="T14" fmla="*/ 0 w 29"/>
                <a:gd name="T15" fmla="*/ 14 h 30"/>
                <a:gd name="T16" fmla="*/ 4 w 29"/>
                <a:gd name="T17" fmla="*/ 24 h 30"/>
                <a:gd name="T18" fmla="*/ 4 w 29"/>
                <a:gd name="T19" fmla="*/ 24 h 30"/>
                <a:gd name="T20" fmla="*/ 14 w 29"/>
                <a:gd name="T21" fmla="*/ 29 h 30"/>
                <a:gd name="T22" fmla="*/ 14 w 29"/>
                <a:gd name="T23" fmla="*/ 29 h 30"/>
                <a:gd name="T24" fmla="*/ 24 w 29"/>
                <a:gd name="T25" fmla="*/ 24 h 30"/>
                <a:gd name="T26" fmla="*/ 24 w 29"/>
                <a:gd name="T27" fmla="*/ 24 h 30"/>
                <a:gd name="T28" fmla="*/ 28 w 29"/>
                <a:gd name="T29" fmla="*/ 14 h 30"/>
                <a:gd name="T30" fmla="*/ 28 w 29"/>
                <a:gd name="T31" fmla="*/ 14 h 30"/>
                <a:gd name="T32" fmla="*/ 24 w 29"/>
                <a:gd name="T3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0">
                  <a:moveTo>
                    <a:pt x="24" y="5"/>
                  </a:moveTo>
                  <a:lnTo>
                    <a:pt x="24" y="5"/>
                  </a:lnTo>
                  <a:cubicBezTo>
                    <a:pt x="22" y="2"/>
                    <a:pt x="18" y="0"/>
                    <a:pt x="14" y="0"/>
                  </a:cubicBezTo>
                  <a:lnTo>
                    <a:pt x="14" y="0"/>
                  </a:lnTo>
                  <a:cubicBezTo>
                    <a:pt x="10" y="0"/>
                    <a:pt x="7" y="2"/>
                    <a:pt x="4" y="5"/>
                  </a:cubicBezTo>
                  <a:lnTo>
                    <a:pt x="4" y="5"/>
                  </a:lnTo>
                  <a:cubicBezTo>
                    <a:pt x="1" y="7"/>
                    <a:pt x="0" y="11"/>
                    <a:pt x="0" y="14"/>
                  </a:cubicBezTo>
                  <a:lnTo>
                    <a:pt x="0" y="14"/>
                  </a:lnTo>
                  <a:cubicBezTo>
                    <a:pt x="0" y="18"/>
                    <a:pt x="1" y="22"/>
                    <a:pt x="4" y="24"/>
                  </a:cubicBezTo>
                  <a:lnTo>
                    <a:pt x="4" y="24"/>
                  </a:lnTo>
                  <a:cubicBezTo>
                    <a:pt x="7" y="27"/>
                    <a:pt x="10" y="29"/>
                    <a:pt x="14" y="29"/>
                  </a:cubicBezTo>
                  <a:lnTo>
                    <a:pt x="14" y="29"/>
                  </a:lnTo>
                  <a:cubicBezTo>
                    <a:pt x="18" y="29"/>
                    <a:pt x="22" y="27"/>
                    <a:pt x="24" y="24"/>
                  </a:cubicBezTo>
                  <a:lnTo>
                    <a:pt x="24" y="24"/>
                  </a:lnTo>
                  <a:cubicBezTo>
                    <a:pt x="27" y="22"/>
                    <a:pt x="28" y="18"/>
                    <a:pt x="28" y="14"/>
                  </a:cubicBezTo>
                  <a:lnTo>
                    <a:pt x="28" y="14"/>
                  </a:lnTo>
                  <a:cubicBezTo>
                    <a:pt x="28" y="11"/>
                    <a:pt x="27" y="7"/>
                    <a:pt x="24" y="5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22824BF5-5301-3363-C942-B79EBFE0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737" y="2445364"/>
              <a:ext cx="1928814" cy="3951042"/>
            </a:xfrm>
            <a:custGeom>
              <a:avLst/>
              <a:gdLst>
                <a:gd name="T0" fmla="*/ 1458 w 1549"/>
                <a:gd name="T1" fmla="*/ 0 h 3170"/>
                <a:gd name="T2" fmla="*/ 90 w 1549"/>
                <a:gd name="T3" fmla="*/ 0 h 3170"/>
                <a:gd name="T4" fmla="*/ 90 w 1549"/>
                <a:gd name="T5" fmla="*/ 0 h 3170"/>
                <a:gd name="T6" fmla="*/ 0 w 1549"/>
                <a:gd name="T7" fmla="*/ 89 h 3170"/>
                <a:gd name="T8" fmla="*/ 0 w 1549"/>
                <a:gd name="T9" fmla="*/ 3079 h 3170"/>
                <a:gd name="T10" fmla="*/ 0 w 1549"/>
                <a:gd name="T11" fmla="*/ 3079 h 3170"/>
                <a:gd name="T12" fmla="*/ 90 w 1549"/>
                <a:gd name="T13" fmla="*/ 3169 h 3170"/>
                <a:gd name="T14" fmla="*/ 1458 w 1549"/>
                <a:gd name="T15" fmla="*/ 3169 h 3170"/>
                <a:gd name="T16" fmla="*/ 1458 w 1549"/>
                <a:gd name="T17" fmla="*/ 3169 h 3170"/>
                <a:gd name="T18" fmla="*/ 1548 w 1549"/>
                <a:gd name="T19" fmla="*/ 3079 h 3170"/>
                <a:gd name="T20" fmla="*/ 1548 w 1549"/>
                <a:gd name="T21" fmla="*/ 89 h 3170"/>
                <a:gd name="T22" fmla="*/ 1548 w 1549"/>
                <a:gd name="T23" fmla="*/ 89 h 3170"/>
                <a:gd name="T24" fmla="*/ 1458 w 1549"/>
                <a:gd name="T25" fmla="*/ 0 h 3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9" h="3170">
                  <a:moveTo>
                    <a:pt x="1458" y="0"/>
                  </a:moveTo>
                  <a:lnTo>
                    <a:pt x="90" y="0"/>
                  </a:lnTo>
                  <a:lnTo>
                    <a:pt x="90" y="0"/>
                  </a:lnTo>
                  <a:cubicBezTo>
                    <a:pt x="41" y="0"/>
                    <a:pt x="0" y="40"/>
                    <a:pt x="0" y="89"/>
                  </a:cubicBezTo>
                  <a:lnTo>
                    <a:pt x="0" y="3079"/>
                  </a:lnTo>
                  <a:lnTo>
                    <a:pt x="0" y="3079"/>
                  </a:lnTo>
                  <a:cubicBezTo>
                    <a:pt x="0" y="3128"/>
                    <a:pt x="41" y="3169"/>
                    <a:pt x="90" y="3169"/>
                  </a:cubicBezTo>
                  <a:lnTo>
                    <a:pt x="1458" y="3169"/>
                  </a:lnTo>
                  <a:lnTo>
                    <a:pt x="1458" y="3169"/>
                  </a:lnTo>
                  <a:cubicBezTo>
                    <a:pt x="1508" y="3169"/>
                    <a:pt x="1548" y="3128"/>
                    <a:pt x="1548" y="3079"/>
                  </a:cubicBezTo>
                  <a:lnTo>
                    <a:pt x="1548" y="89"/>
                  </a:lnTo>
                  <a:lnTo>
                    <a:pt x="1548" y="89"/>
                  </a:lnTo>
                  <a:cubicBezTo>
                    <a:pt x="1548" y="40"/>
                    <a:pt x="1508" y="0"/>
                    <a:pt x="1458" y="0"/>
                  </a:cubicBez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</p:grpSp>
      <p:sp>
        <p:nvSpPr>
          <p:cNvPr id="21" name="Picture Placeholder 127">
            <a:extLst>
              <a:ext uri="{FF2B5EF4-FFF2-40B4-BE49-F238E27FC236}">
                <a16:creationId xmlns:a16="http://schemas.microsoft.com/office/drawing/2014/main" id="{40CB5C26-934D-552D-47F8-AF43B2C39FF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244474" y="6858000"/>
            <a:ext cx="4064242" cy="8328064"/>
          </a:xfrm>
          <a:custGeom>
            <a:avLst/>
            <a:gdLst>
              <a:gd name="connsiteX0" fmla="*/ 112068 w 1927570"/>
              <a:gd name="connsiteY0" fmla="*/ 0 h 3949796"/>
              <a:gd name="connsiteX1" fmla="*/ 1815502 w 1927570"/>
              <a:gd name="connsiteY1" fmla="*/ 0 h 3949796"/>
              <a:gd name="connsiteX2" fmla="*/ 1927570 w 1927570"/>
              <a:gd name="connsiteY2" fmla="*/ 110929 h 3949796"/>
              <a:gd name="connsiteX3" fmla="*/ 1927570 w 1927570"/>
              <a:gd name="connsiteY3" fmla="*/ 3837621 h 3949796"/>
              <a:gd name="connsiteX4" fmla="*/ 1815502 w 1927570"/>
              <a:gd name="connsiteY4" fmla="*/ 3949796 h 3949796"/>
              <a:gd name="connsiteX5" fmla="*/ 112068 w 1927570"/>
              <a:gd name="connsiteY5" fmla="*/ 3949796 h 3949796"/>
              <a:gd name="connsiteX6" fmla="*/ 0 w 1927570"/>
              <a:gd name="connsiteY6" fmla="*/ 3837621 h 3949796"/>
              <a:gd name="connsiteX7" fmla="*/ 0 w 1927570"/>
              <a:gd name="connsiteY7" fmla="*/ 110929 h 3949796"/>
              <a:gd name="connsiteX8" fmla="*/ 112068 w 1927570"/>
              <a:gd name="connsiteY8" fmla="*/ 0 h 39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570" h="3949796">
                <a:moveTo>
                  <a:pt x="112068" y="0"/>
                </a:moveTo>
                <a:lnTo>
                  <a:pt x="1815502" y="0"/>
                </a:lnTo>
                <a:cubicBezTo>
                  <a:pt x="1877762" y="0"/>
                  <a:pt x="1927570" y="49856"/>
                  <a:pt x="1927570" y="110929"/>
                </a:cubicBezTo>
                <a:lnTo>
                  <a:pt x="1927570" y="3837621"/>
                </a:lnTo>
                <a:cubicBezTo>
                  <a:pt x="1927570" y="3898694"/>
                  <a:pt x="1877762" y="3949796"/>
                  <a:pt x="1815502" y="3949796"/>
                </a:cubicBezTo>
                <a:lnTo>
                  <a:pt x="112068" y="3949796"/>
                </a:lnTo>
                <a:cubicBezTo>
                  <a:pt x="51054" y="3949796"/>
                  <a:pt x="0" y="3898694"/>
                  <a:pt x="0" y="3837621"/>
                </a:cubicBezTo>
                <a:lnTo>
                  <a:pt x="0" y="110929"/>
                </a:lnTo>
                <a:cubicBezTo>
                  <a:pt x="0" y="49856"/>
                  <a:pt x="51054" y="0"/>
                  <a:pt x="11206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latin typeface="Josefin Sans Light" pitchFamily="2" charset="0"/>
              </a:defRPr>
            </a:lvl1pPr>
          </a:lstStyle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405B31-FED0-FFDF-4167-BFA24618EE39}"/>
              </a:ext>
            </a:extLst>
          </p:cNvPr>
          <p:cNvGrpSpPr/>
          <p:nvPr userDrawn="1"/>
        </p:nvGrpSpPr>
        <p:grpSpPr>
          <a:xfrm>
            <a:off x="7408130" y="2616629"/>
            <a:ext cx="4402870" cy="9338719"/>
            <a:chOff x="3039330" y="2192587"/>
            <a:chExt cx="2088173" cy="4429125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F286186-22C5-206C-FAD6-912D19D5D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301" y="2192587"/>
              <a:ext cx="2055202" cy="4429125"/>
            </a:xfrm>
            <a:custGeom>
              <a:avLst/>
              <a:gdLst>
                <a:gd name="T0" fmla="*/ 1572 w 1649"/>
                <a:gd name="T1" fmla="*/ 76 h 3553"/>
                <a:gd name="T2" fmla="*/ 1572 w 1649"/>
                <a:gd name="T3" fmla="*/ 76 h 3553"/>
                <a:gd name="T4" fmla="*/ 1386 w 1649"/>
                <a:gd name="T5" fmla="*/ 0 h 3553"/>
                <a:gd name="T6" fmla="*/ 847 w 1649"/>
                <a:gd name="T7" fmla="*/ 0 h 3553"/>
                <a:gd name="T8" fmla="*/ 309 w 1649"/>
                <a:gd name="T9" fmla="*/ 0 h 3553"/>
                <a:gd name="T10" fmla="*/ 309 w 1649"/>
                <a:gd name="T11" fmla="*/ 0 h 3553"/>
                <a:gd name="T12" fmla="*/ 90 w 1649"/>
                <a:gd name="T13" fmla="*/ 89 h 3553"/>
                <a:gd name="T14" fmla="*/ 90 w 1649"/>
                <a:gd name="T15" fmla="*/ 89 h 3553"/>
                <a:gd name="T16" fmla="*/ 0 w 1649"/>
                <a:gd name="T17" fmla="*/ 308 h 3553"/>
                <a:gd name="T18" fmla="*/ 0 w 1649"/>
                <a:gd name="T19" fmla="*/ 1791 h 3553"/>
                <a:gd name="T20" fmla="*/ 0 w 1649"/>
                <a:gd name="T21" fmla="*/ 3275 h 3553"/>
                <a:gd name="T22" fmla="*/ 0 w 1649"/>
                <a:gd name="T23" fmla="*/ 3275 h 3553"/>
                <a:gd name="T24" fmla="*/ 81 w 1649"/>
                <a:gd name="T25" fmla="*/ 3471 h 3553"/>
                <a:gd name="T26" fmla="*/ 81 w 1649"/>
                <a:gd name="T27" fmla="*/ 3471 h 3553"/>
                <a:gd name="T28" fmla="*/ 277 w 1649"/>
                <a:gd name="T29" fmla="*/ 3552 h 3553"/>
                <a:gd name="T30" fmla="*/ 830 w 1649"/>
                <a:gd name="T31" fmla="*/ 3552 h 3553"/>
                <a:gd name="T32" fmla="*/ 1384 w 1649"/>
                <a:gd name="T33" fmla="*/ 3552 h 3553"/>
                <a:gd name="T34" fmla="*/ 1384 w 1649"/>
                <a:gd name="T35" fmla="*/ 3552 h 3553"/>
                <a:gd name="T36" fmla="*/ 1571 w 1649"/>
                <a:gd name="T37" fmla="*/ 3474 h 3553"/>
                <a:gd name="T38" fmla="*/ 1571 w 1649"/>
                <a:gd name="T39" fmla="*/ 3474 h 3553"/>
                <a:gd name="T40" fmla="*/ 1648 w 1649"/>
                <a:gd name="T41" fmla="*/ 3287 h 3553"/>
                <a:gd name="T42" fmla="*/ 1648 w 1649"/>
                <a:gd name="T43" fmla="*/ 1774 h 3553"/>
                <a:gd name="T44" fmla="*/ 1648 w 1649"/>
                <a:gd name="T45" fmla="*/ 261 h 3553"/>
                <a:gd name="T46" fmla="*/ 1648 w 1649"/>
                <a:gd name="T47" fmla="*/ 261 h 3553"/>
                <a:gd name="T48" fmla="*/ 1572 w 1649"/>
                <a:gd name="T49" fmla="*/ 76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9" h="3553">
                  <a:moveTo>
                    <a:pt x="1572" y="76"/>
                  </a:moveTo>
                  <a:lnTo>
                    <a:pt x="1572" y="76"/>
                  </a:lnTo>
                  <a:cubicBezTo>
                    <a:pt x="1524" y="29"/>
                    <a:pt x="1458" y="0"/>
                    <a:pt x="1386" y="0"/>
                  </a:cubicBezTo>
                  <a:lnTo>
                    <a:pt x="847" y="0"/>
                  </a:lnTo>
                  <a:lnTo>
                    <a:pt x="309" y="0"/>
                  </a:lnTo>
                  <a:lnTo>
                    <a:pt x="309" y="0"/>
                  </a:lnTo>
                  <a:cubicBezTo>
                    <a:pt x="224" y="0"/>
                    <a:pt x="146" y="34"/>
                    <a:pt x="90" y="89"/>
                  </a:cubicBezTo>
                  <a:lnTo>
                    <a:pt x="90" y="89"/>
                  </a:lnTo>
                  <a:cubicBezTo>
                    <a:pt x="35" y="146"/>
                    <a:pt x="0" y="223"/>
                    <a:pt x="0" y="308"/>
                  </a:cubicBezTo>
                  <a:lnTo>
                    <a:pt x="0" y="1791"/>
                  </a:lnTo>
                  <a:lnTo>
                    <a:pt x="0" y="3275"/>
                  </a:lnTo>
                  <a:lnTo>
                    <a:pt x="0" y="3275"/>
                  </a:lnTo>
                  <a:cubicBezTo>
                    <a:pt x="0" y="3352"/>
                    <a:pt x="31" y="3421"/>
                    <a:pt x="81" y="3471"/>
                  </a:cubicBezTo>
                  <a:lnTo>
                    <a:pt x="81" y="3471"/>
                  </a:lnTo>
                  <a:cubicBezTo>
                    <a:pt x="131" y="3520"/>
                    <a:pt x="200" y="3552"/>
                    <a:pt x="277" y="3552"/>
                  </a:cubicBezTo>
                  <a:lnTo>
                    <a:pt x="830" y="3552"/>
                  </a:lnTo>
                  <a:lnTo>
                    <a:pt x="1384" y="3552"/>
                  </a:lnTo>
                  <a:lnTo>
                    <a:pt x="1384" y="3552"/>
                  </a:lnTo>
                  <a:cubicBezTo>
                    <a:pt x="1457" y="3552"/>
                    <a:pt x="1523" y="3522"/>
                    <a:pt x="1571" y="3474"/>
                  </a:cubicBezTo>
                  <a:lnTo>
                    <a:pt x="1571" y="3474"/>
                  </a:lnTo>
                  <a:cubicBezTo>
                    <a:pt x="1619" y="3427"/>
                    <a:pt x="1648" y="3361"/>
                    <a:pt x="1648" y="3287"/>
                  </a:cubicBezTo>
                  <a:lnTo>
                    <a:pt x="1648" y="1774"/>
                  </a:lnTo>
                  <a:lnTo>
                    <a:pt x="1648" y="261"/>
                  </a:lnTo>
                  <a:lnTo>
                    <a:pt x="1648" y="261"/>
                  </a:lnTo>
                  <a:cubicBezTo>
                    <a:pt x="1648" y="189"/>
                    <a:pt x="1619" y="124"/>
                    <a:pt x="1572" y="76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73BAE79-202A-1E1D-1B1B-DB1A85B7C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985" y="2307984"/>
              <a:ext cx="291247" cy="38468"/>
            </a:xfrm>
            <a:custGeom>
              <a:avLst/>
              <a:gdLst>
                <a:gd name="T0" fmla="*/ 228 w 234"/>
                <a:gd name="T1" fmla="*/ 4 h 33"/>
                <a:gd name="T2" fmla="*/ 228 w 234"/>
                <a:gd name="T3" fmla="*/ 4 h 33"/>
                <a:gd name="T4" fmla="*/ 217 w 234"/>
                <a:gd name="T5" fmla="*/ 0 h 33"/>
                <a:gd name="T6" fmla="*/ 117 w 234"/>
                <a:gd name="T7" fmla="*/ 0 h 33"/>
                <a:gd name="T8" fmla="*/ 16 w 234"/>
                <a:gd name="T9" fmla="*/ 0 h 33"/>
                <a:gd name="T10" fmla="*/ 16 w 234"/>
                <a:gd name="T11" fmla="*/ 0 h 33"/>
                <a:gd name="T12" fmla="*/ 5 w 234"/>
                <a:gd name="T13" fmla="*/ 4 h 33"/>
                <a:gd name="T14" fmla="*/ 5 w 234"/>
                <a:gd name="T15" fmla="*/ 4 h 33"/>
                <a:gd name="T16" fmla="*/ 0 w 234"/>
                <a:gd name="T17" fmla="*/ 16 h 33"/>
                <a:gd name="T18" fmla="*/ 0 w 234"/>
                <a:gd name="T19" fmla="*/ 16 h 33"/>
                <a:gd name="T20" fmla="*/ 5 w 234"/>
                <a:gd name="T21" fmla="*/ 28 h 33"/>
                <a:gd name="T22" fmla="*/ 5 w 234"/>
                <a:gd name="T23" fmla="*/ 28 h 33"/>
                <a:gd name="T24" fmla="*/ 16 w 234"/>
                <a:gd name="T25" fmla="*/ 32 h 33"/>
                <a:gd name="T26" fmla="*/ 117 w 234"/>
                <a:gd name="T27" fmla="*/ 32 h 33"/>
                <a:gd name="T28" fmla="*/ 217 w 234"/>
                <a:gd name="T29" fmla="*/ 32 h 33"/>
                <a:gd name="T30" fmla="*/ 217 w 234"/>
                <a:gd name="T31" fmla="*/ 32 h 33"/>
                <a:gd name="T32" fmla="*/ 228 w 234"/>
                <a:gd name="T33" fmla="*/ 28 h 33"/>
                <a:gd name="T34" fmla="*/ 228 w 234"/>
                <a:gd name="T35" fmla="*/ 28 h 33"/>
                <a:gd name="T36" fmla="*/ 233 w 234"/>
                <a:gd name="T37" fmla="*/ 16 h 33"/>
                <a:gd name="T38" fmla="*/ 233 w 234"/>
                <a:gd name="T39" fmla="*/ 16 h 33"/>
                <a:gd name="T40" fmla="*/ 228 w 234"/>
                <a:gd name="T41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4" h="33">
                  <a:moveTo>
                    <a:pt x="228" y="4"/>
                  </a:moveTo>
                  <a:lnTo>
                    <a:pt x="228" y="4"/>
                  </a:lnTo>
                  <a:cubicBezTo>
                    <a:pt x="226" y="1"/>
                    <a:pt x="222" y="0"/>
                    <a:pt x="217" y="0"/>
                  </a:cubicBezTo>
                  <a:lnTo>
                    <a:pt x="117" y="0"/>
                  </a:lnTo>
                  <a:lnTo>
                    <a:pt x="16" y="0"/>
                  </a:lnTo>
                  <a:lnTo>
                    <a:pt x="16" y="0"/>
                  </a:lnTo>
                  <a:cubicBezTo>
                    <a:pt x="11" y="0"/>
                    <a:pt x="8" y="1"/>
                    <a:pt x="5" y="4"/>
                  </a:cubicBezTo>
                  <a:lnTo>
                    <a:pt x="5" y="4"/>
                  </a:lnTo>
                  <a:cubicBezTo>
                    <a:pt x="2" y="8"/>
                    <a:pt x="0" y="11"/>
                    <a:pt x="0" y="16"/>
                  </a:cubicBezTo>
                  <a:lnTo>
                    <a:pt x="0" y="16"/>
                  </a:lnTo>
                  <a:cubicBezTo>
                    <a:pt x="0" y="20"/>
                    <a:pt x="2" y="25"/>
                    <a:pt x="5" y="28"/>
                  </a:cubicBezTo>
                  <a:lnTo>
                    <a:pt x="5" y="28"/>
                  </a:lnTo>
                  <a:cubicBezTo>
                    <a:pt x="8" y="30"/>
                    <a:pt x="11" y="32"/>
                    <a:pt x="16" y="32"/>
                  </a:cubicBezTo>
                  <a:lnTo>
                    <a:pt x="117" y="32"/>
                  </a:lnTo>
                  <a:lnTo>
                    <a:pt x="217" y="32"/>
                  </a:lnTo>
                  <a:lnTo>
                    <a:pt x="217" y="32"/>
                  </a:lnTo>
                  <a:cubicBezTo>
                    <a:pt x="222" y="32"/>
                    <a:pt x="226" y="30"/>
                    <a:pt x="228" y="28"/>
                  </a:cubicBezTo>
                  <a:lnTo>
                    <a:pt x="228" y="28"/>
                  </a:lnTo>
                  <a:cubicBezTo>
                    <a:pt x="232" y="25"/>
                    <a:pt x="233" y="20"/>
                    <a:pt x="233" y="16"/>
                  </a:cubicBezTo>
                  <a:lnTo>
                    <a:pt x="233" y="16"/>
                  </a:lnTo>
                  <a:cubicBezTo>
                    <a:pt x="233" y="11"/>
                    <a:pt x="232" y="8"/>
                    <a:pt x="228" y="4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1911661-073C-99B1-984B-27BC8CDB1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330" y="2961915"/>
              <a:ext cx="32972" cy="225300"/>
            </a:xfrm>
            <a:custGeom>
              <a:avLst/>
              <a:gdLst>
                <a:gd name="T0" fmla="*/ 22 w 28"/>
                <a:gd name="T1" fmla="*/ 0 h 181"/>
                <a:gd name="T2" fmla="*/ 17 w 28"/>
                <a:gd name="T3" fmla="*/ 0 h 181"/>
                <a:gd name="T4" fmla="*/ 17 w 28"/>
                <a:gd name="T5" fmla="*/ 0 h 181"/>
                <a:gd name="T6" fmla="*/ 5 w 28"/>
                <a:gd name="T7" fmla="*/ 5 h 181"/>
                <a:gd name="T8" fmla="*/ 5 w 28"/>
                <a:gd name="T9" fmla="*/ 5 h 181"/>
                <a:gd name="T10" fmla="*/ 0 w 28"/>
                <a:gd name="T11" fmla="*/ 17 h 181"/>
                <a:gd name="T12" fmla="*/ 0 w 28"/>
                <a:gd name="T13" fmla="*/ 90 h 181"/>
                <a:gd name="T14" fmla="*/ 0 w 28"/>
                <a:gd name="T15" fmla="*/ 162 h 181"/>
                <a:gd name="T16" fmla="*/ 0 w 28"/>
                <a:gd name="T17" fmla="*/ 162 h 181"/>
                <a:gd name="T18" fmla="*/ 5 w 28"/>
                <a:gd name="T19" fmla="*/ 175 h 181"/>
                <a:gd name="T20" fmla="*/ 5 w 28"/>
                <a:gd name="T21" fmla="*/ 175 h 181"/>
                <a:gd name="T22" fmla="*/ 17 w 28"/>
                <a:gd name="T23" fmla="*/ 180 h 181"/>
                <a:gd name="T24" fmla="*/ 22 w 28"/>
                <a:gd name="T25" fmla="*/ 180 h 181"/>
                <a:gd name="T26" fmla="*/ 27 w 28"/>
                <a:gd name="T27" fmla="*/ 180 h 181"/>
                <a:gd name="T28" fmla="*/ 27 w 28"/>
                <a:gd name="T29" fmla="*/ 90 h 181"/>
                <a:gd name="T30" fmla="*/ 27 w 28"/>
                <a:gd name="T31" fmla="*/ 0 h 181"/>
                <a:gd name="T32" fmla="*/ 22 w 28"/>
                <a:gd name="T3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81">
                  <a:moveTo>
                    <a:pt x="22" y="0"/>
                  </a:moveTo>
                  <a:lnTo>
                    <a:pt x="17" y="0"/>
                  </a:lnTo>
                  <a:lnTo>
                    <a:pt x="17" y="0"/>
                  </a:lnTo>
                  <a:cubicBezTo>
                    <a:pt x="12" y="0"/>
                    <a:pt x="8" y="2"/>
                    <a:pt x="5" y="5"/>
                  </a:cubicBezTo>
                  <a:lnTo>
                    <a:pt x="5" y="5"/>
                  </a:lnTo>
                  <a:cubicBezTo>
                    <a:pt x="2" y="8"/>
                    <a:pt x="0" y="13"/>
                    <a:pt x="0" y="17"/>
                  </a:cubicBezTo>
                  <a:lnTo>
                    <a:pt x="0" y="90"/>
                  </a:lnTo>
                  <a:lnTo>
                    <a:pt x="0" y="162"/>
                  </a:lnTo>
                  <a:lnTo>
                    <a:pt x="0" y="162"/>
                  </a:lnTo>
                  <a:cubicBezTo>
                    <a:pt x="0" y="167"/>
                    <a:pt x="2" y="172"/>
                    <a:pt x="5" y="175"/>
                  </a:cubicBezTo>
                  <a:lnTo>
                    <a:pt x="5" y="175"/>
                  </a:lnTo>
                  <a:cubicBezTo>
                    <a:pt x="8" y="178"/>
                    <a:pt x="12" y="180"/>
                    <a:pt x="17" y="180"/>
                  </a:cubicBezTo>
                  <a:lnTo>
                    <a:pt x="22" y="180"/>
                  </a:lnTo>
                  <a:lnTo>
                    <a:pt x="27" y="180"/>
                  </a:lnTo>
                  <a:lnTo>
                    <a:pt x="27" y="90"/>
                  </a:lnTo>
                  <a:lnTo>
                    <a:pt x="27" y="0"/>
                  </a:lnTo>
                  <a:lnTo>
                    <a:pt x="22" y="0"/>
                  </a:ln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EE61228-329D-8231-3698-FDCE6ED9E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330" y="3280635"/>
              <a:ext cx="32972" cy="225300"/>
            </a:xfrm>
            <a:custGeom>
              <a:avLst/>
              <a:gdLst>
                <a:gd name="T0" fmla="*/ 22 w 28"/>
                <a:gd name="T1" fmla="*/ 0 h 181"/>
                <a:gd name="T2" fmla="*/ 17 w 28"/>
                <a:gd name="T3" fmla="*/ 0 h 181"/>
                <a:gd name="T4" fmla="*/ 17 w 28"/>
                <a:gd name="T5" fmla="*/ 0 h 181"/>
                <a:gd name="T6" fmla="*/ 5 w 28"/>
                <a:gd name="T7" fmla="*/ 5 h 181"/>
                <a:gd name="T8" fmla="*/ 5 w 28"/>
                <a:gd name="T9" fmla="*/ 5 h 181"/>
                <a:gd name="T10" fmla="*/ 0 w 28"/>
                <a:gd name="T11" fmla="*/ 17 h 181"/>
                <a:gd name="T12" fmla="*/ 0 w 28"/>
                <a:gd name="T13" fmla="*/ 90 h 181"/>
                <a:gd name="T14" fmla="*/ 0 w 28"/>
                <a:gd name="T15" fmla="*/ 163 h 181"/>
                <a:gd name="T16" fmla="*/ 0 w 28"/>
                <a:gd name="T17" fmla="*/ 163 h 181"/>
                <a:gd name="T18" fmla="*/ 5 w 28"/>
                <a:gd name="T19" fmla="*/ 175 h 181"/>
                <a:gd name="T20" fmla="*/ 5 w 28"/>
                <a:gd name="T21" fmla="*/ 175 h 181"/>
                <a:gd name="T22" fmla="*/ 17 w 28"/>
                <a:gd name="T23" fmla="*/ 180 h 181"/>
                <a:gd name="T24" fmla="*/ 22 w 28"/>
                <a:gd name="T25" fmla="*/ 180 h 181"/>
                <a:gd name="T26" fmla="*/ 27 w 28"/>
                <a:gd name="T27" fmla="*/ 180 h 181"/>
                <a:gd name="T28" fmla="*/ 27 w 28"/>
                <a:gd name="T29" fmla="*/ 90 h 181"/>
                <a:gd name="T30" fmla="*/ 27 w 28"/>
                <a:gd name="T31" fmla="*/ 0 h 181"/>
                <a:gd name="T32" fmla="*/ 22 w 28"/>
                <a:gd name="T3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81">
                  <a:moveTo>
                    <a:pt x="22" y="0"/>
                  </a:moveTo>
                  <a:lnTo>
                    <a:pt x="17" y="0"/>
                  </a:lnTo>
                  <a:lnTo>
                    <a:pt x="17" y="0"/>
                  </a:lnTo>
                  <a:cubicBezTo>
                    <a:pt x="12" y="0"/>
                    <a:pt x="8" y="2"/>
                    <a:pt x="5" y="5"/>
                  </a:cubicBezTo>
                  <a:lnTo>
                    <a:pt x="5" y="5"/>
                  </a:lnTo>
                  <a:cubicBezTo>
                    <a:pt x="2" y="8"/>
                    <a:pt x="0" y="13"/>
                    <a:pt x="0" y="17"/>
                  </a:cubicBezTo>
                  <a:lnTo>
                    <a:pt x="0" y="90"/>
                  </a:lnTo>
                  <a:lnTo>
                    <a:pt x="0" y="163"/>
                  </a:lnTo>
                  <a:lnTo>
                    <a:pt x="0" y="163"/>
                  </a:lnTo>
                  <a:cubicBezTo>
                    <a:pt x="0" y="168"/>
                    <a:pt x="2" y="172"/>
                    <a:pt x="5" y="175"/>
                  </a:cubicBezTo>
                  <a:lnTo>
                    <a:pt x="5" y="175"/>
                  </a:lnTo>
                  <a:cubicBezTo>
                    <a:pt x="8" y="178"/>
                    <a:pt x="12" y="180"/>
                    <a:pt x="17" y="180"/>
                  </a:cubicBezTo>
                  <a:lnTo>
                    <a:pt x="22" y="180"/>
                  </a:lnTo>
                  <a:lnTo>
                    <a:pt x="27" y="180"/>
                  </a:lnTo>
                  <a:lnTo>
                    <a:pt x="27" y="90"/>
                  </a:lnTo>
                  <a:lnTo>
                    <a:pt x="27" y="0"/>
                  </a:lnTo>
                  <a:lnTo>
                    <a:pt x="22" y="0"/>
                  </a:ln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DD6F7D1-2403-2FB8-AF14-D2036FE63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274" y="2291498"/>
              <a:ext cx="65943" cy="65943"/>
            </a:xfrm>
            <a:custGeom>
              <a:avLst/>
              <a:gdLst>
                <a:gd name="T0" fmla="*/ 46 w 55"/>
                <a:gd name="T1" fmla="*/ 8 h 54"/>
                <a:gd name="T2" fmla="*/ 46 w 55"/>
                <a:gd name="T3" fmla="*/ 8 h 54"/>
                <a:gd name="T4" fmla="*/ 27 w 55"/>
                <a:gd name="T5" fmla="*/ 0 h 54"/>
                <a:gd name="T6" fmla="*/ 27 w 55"/>
                <a:gd name="T7" fmla="*/ 0 h 54"/>
                <a:gd name="T8" fmla="*/ 8 w 55"/>
                <a:gd name="T9" fmla="*/ 8 h 54"/>
                <a:gd name="T10" fmla="*/ 8 w 55"/>
                <a:gd name="T11" fmla="*/ 8 h 54"/>
                <a:gd name="T12" fmla="*/ 0 w 55"/>
                <a:gd name="T13" fmla="*/ 26 h 54"/>
                <a:gd name="T14" fmla="*/ 0 w 55"/>
                <a:gd name="T15" fmla="*/ 26 h 54"/>
                <a:gd name="T16" fmla="*/ 8 w 55"/>
                <a:gd name="T17" fmla="*/ 45 h 54"/>
                <a:gd name="T18" fmla="*/ 8 w 55"/>
                <a:gd name="T19" fmla="*/ 45 h 54"/>
                <a:gd name="T20" fmla="*/ 27 w 55"/>
                <a:gd name="T21" fmla="*/ 53 h 54"/>
                <a:gd name="T22" fmla="*/ 27 w 55"/>
                <a:gd name="T23" fmla="*/ 53 h 54"/>
                <a:gd name="T24" fmla="*/ 46 w 55"/>
                <a:gd name="T25" fmla="*/ 45 h 54"/>
                <a:gd name="T26" fmla="*/ 46 w 55"/>
                <a:gd name="T27" fmla="*/ 45 h 54"/>
                <a:gd name="T28" fmla="*/ 54 w 55"/>
                <a:gd name="T29" fmla="*/ 26 h 54"/>
                <a:gd name="T30" fmla="*/ 54 w 55"/>
                <a:gd name="T31" fmla="*/ 26 h 54"/>
                <a:gd name="T32" fmla="*/ 46 w 55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46" y="8"/>
                  </a:moveTo>
                  <a:lnTo>
                    <a:pt x="46" y="8"/>
                  </a:lnTo>
                  <a:cubicBezTo>
                    <a:pt x="41" y="3"/>
                    <a:pt x="34" y="0"/>
                    <a:pt x="27" y="0"/>
                  </a:cubicBezTo>
                  <a:lnTo>
                    <a:pt x="27" y="0"/>
                  </a:lnTo>
                  <a:cubicBezTo>
                    <a:pt x="20" y="0"/>
                    <a:pt x="12" y="3"/>
                    <a:pt x="8" y="8"/>
                  </a:cubicBezTo>
                  <a:lnTo>
                    <a:pt x="8" y="8"/>
                  </a:lnTo>
                  <a:cubicBezTo>
                    <a:pt x="3" y="12"/>
                    <a:pt x="0" y="19"/>
                    <a:pt x="0" y="26"/>
                  </a:cubicBezTo>
                  <a:lnTo>
                    <a:pt x="0" y="26"/>
                  </a:lnTo>
                  <a:cubicBezTo>
                    <a:pt x="0" y="34"/>
                    <a:pt x="3" y="40"/>
                    <a:pt x="8" y="45"/>
                  </a:cubicBezTo>
                  <a:lnTo>
                    <a:pt x="8" y="45"/>
                  </a:lnTo>
                  <a:cubicBezTo>
                    <a:pt x="12" y="49"/>
                    <a:pt x="20" y="53"/>
                    <a:pt x="27" y="53"/>
                  </a:cubicBezTo>
                  <a:lnTo>
                    <a:pt x="27" y="53"/>
                  </a:lnTo>
                  <a:cubicBezTo>
                    <a:pt x="34" y="53"/>
                    <a:pt x="41" y="49"/>
                    <a:pt x="46" y="45"/>
                  </a:cubicBezTo>
                  <a:lnTo>
                    <a:pt x="46" y="45"/>
                  </a:lnTo>
                  <a:cubicBezTo>
                    <a:pt x="51" y="40"/>
                    <a:pt x="54" y="34"/>
                    <a:pt x="54" y="26"/>
                  </a:cubicBezTo>
                  <a:lnTo>
                    <a:pt x="54" y="26"/>
                  </a:lnTo>
                  <a:cubicBezTo>
                    <a:pt x="54" y="19"/>
                    <a:pt x="51" y="12"/>
                    <a:pt x="46" y="8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B7F9D63-48E1-877E-51C2-8698A4EF4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265" y="2302489"/>
              <a:ext cx="43961" cy="43961"/>
            </a:xfrm>
            <a:custGeom>
              <a:avLst/>
              <a:gdLst>
                <a:gd name="T0" fmla="*/ 30 w 37"/>
                <a:gd name="T1" fmla="*/ 5 h 35"/>
                <a:gd name="T2" fmla="*/ 30 w 37"/>
                <a:gd name="T3" fmla="*/ 5 h 35"/>
                <a:gd name="T4" fmla="*/ 18 w 37"/>
                <a:gd name="T5" fmla="*/ 0 h 35"/>
                <a:gd name="T6" fmla="*/ 18 w 37"/>
                <a:gd name="T7" fmla="*/ 0 h 35"/>
                <a:gd name="T8" fmla="*/ 5 w 37"/>
                <a:gd name="T9" fmla="*/ 5 h 35"/>
                <a:gd name="T10" fmla="*/ 5 w 37"/>
                <a:gd name="T11" fmla="*/ 5 h 35"/>
                <a:gd name="T12" fmla="*/ 0 w 37"/>
                <a:gd name="T13" fmla="*/ 17 h 35"/>
                <a:gd name="T14" fmla="*/ 0 w 37"/>
                <a:gd name="T15" fmla="*/ 17 h 35"/>
                <a:gd name="T16" fmla="*/ 5 w 37"/>
                <a:gd name="T17" fmla="*/ 29 h 35"/>
                <a:gd name="T18" fmla="*/ 5 w 37"/>
                <a:gd name="T19" fmla="*/ 29 h 35"/>
                <a:gd name="T20" fmla="*/ 18 w 37"/>
                <a:gd name="T21" fmla="*/ 34 h 35"/>
                <a:gd name="T22" fmla="*/ 18 w 37"/>
                <a:gd name="T23" fmla="*/ 34 h 35"/>
                <a:gd name="T24" fmla="*/ 30 w 37"/>
                <a:gd name="T25" fmla="*/ 29 h 35"/>
                <a:gd name="T26" fmla="*/ 30 w 37"/>
                <a:gd name="T27" fmla="*/ 29 h 35"/>
                <a:gd name="T28" fmla="*/ 36 w 37"/>
                <a:gd name="T29" fmla="*/ 17 h 35"/>
                <a:gd name="T30" fmla="*/ 36 w 37"/>
                <a:gd name="T31" fmla="*/ 17 h 35"/>
                <a:gd name="T32" fmla="*/ 30 w 37"/>
                <a:gd name="T3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5">
                  <a:moveTo>
                    <a:pt x="30" y="5"/>
                  </a:moveTo>
                  <a:lnTo>
                    <a:pt x="30" y="5"/>
                  </a:lnTo>
                  <a:cubicBezTo>
                    <a:pt x="27" y="2"/>
                    <a:pt x="23" y="0"/>
                    <a:pt x="18" y="0"/>
                  </a:cubicBezTo>
                  <a:lnTo>
                    <a:pt x="18" y="0"/>
                  </a:lnTo>
                  <a:cubicBezTo>
                    <a:pt x="13" y="0"/>
                    <a:pt x="8" y="2"/>
                    <a:pt x="5" y="5"/>
                  </a:cubicBezTo>
                  <a:lnTo>
                    <a:pt x="5" y="5"/>
                  </a:lnTo>
                  <a:cubicBezTo>
                    <a:pt x="2" y="8"/>
                    <a:pt x="0" y="12"/>
                    <a:pt x="0" y="17"/>
                  </a:cubicBezTo>
                  <a:lnTo>
                    <a:pt x="0" y="17"/>
                  </a:lnTo>
                  <a:cubicBezTo>
                    <a:pt x="0" y="22"/>
                    <a:pt x="2" y="27"/>
                    <a:pt x="5" y="29"/>
                  </a:cubicBezTo>
                  <a:lnTo>
                    <a:pt x="5" y="29"/>
                  </a:lnTo>
                  <a:cubicBezTo>
                    <a:pt x="8" y="33"/>
                    <a:pt x="13" y="34"/>
                    <a:pt x="18" y="34"/>
                  </a:cubicBezTo>
                  <a:lnTo>
                    <a:pt x="18" y="34"/>
                  </a:lnTo>
                  <a:cubicBezTo>
                    <a:pt x="23" y="34"/>
                    <a:pt x="27" y="33"/>
                    <a:pt x="30" y="29"/>
                  </a:cubicBezTo>
                  <a:lnTo>
                    <a:pt x="30" y="29"/>
                  </a:lnTo>
                  <a:cubicBezTo>
                    <a:pt x="34" y="27"/>
                    <a:pt x="36" y="22"/>
                    <a:pt x="36" y="17"/>
                  </a:cubicBezTo>
                  <a:lnTo>
                    <a:pt x="36" y="17"/>
                  </a:lnTo>
                  <a:cubicBezTo>
                    <a:pt x="36" y="12"/>
                    <a:pt x="34" y="8"/>
                    <a:pt x="30" y="5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0924D24-6DD0-5852-4465-F100E1D33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665" y="2296994"/>
              <a:ext cx="60445" cy="60448"/>
            </a:xfrm>
            <a:custGeom>
              <a:avLst/>
              <a:gdLst>
                <a:gd name="T0" fmla="*/ 42 w 50"/>
                <a:gd name="T1" fmla="*/ 6 h 48"/>
                <a:gd name="T2" fmla="*/ 42 w 50"/>
                <a:gd name="T3" fmla="*/ 6 h 48"/>
                <a:gd name="T4" fmla="*/ 24 w 50"/>
                <a:gd name="T5" fmla="*/ 0 h 48"/>
                <a:gd name="T6" fmla="*/ 24 w 50"/>
                <a:gd name="T7" fmla="*/ 0 h 48"/>
                <a:gd name="T8" fmla="*/ 7 w 50"/>
                <a:gd name="T9" fmla="*/ 6 h 48"/>
                <a:gd name="T10" fmla="*/ 7 w 50"/>
                <a:gd name="T11" fmla="*/ 6 h 48"/>
                <a:gd name="T12" fmla="*/ 0 w 50"/>
                <a:gd name="T13" fmla="*/ 23 h 48"/>
                <a:gd name="T14" fmla="*/ 0 w 50"/>
                <a:gd name="T15" fmla="*/ 23 h 48"/>
                <a:gd name="T16" fmla="*/ 7 w 50"/>
                <a:gd name="T17" fmla="*/ 40 h 48"/>
                <a:gd name="T18" fmla="*/ 7 w 50"/>
                <a:gd name="T19" fmla="*/ 40 h 48"/>
                <a:gd name="T20" fmla="*/ 24 w 50"/>
                <a:gd name="T21" fmla="*/ 47 h 48"/>
                <a:gd name="T22" fmla="*/ 24 w 50"/>
                <a:gd name="T23" fmla="*/ 47 h 48"/>
                <a:gd name="T24" fmla="*/ 42 w 50"/>
                <a:gd name="T25" fmla="*/ 40 h 48"/>
                <a:gd name="T26" fmla="*/ 42 w 50"/>
                <a:gd name="T27" fmla="*/ 40 h 48"/>
                <a:gd name="T28" fmla="*/ 49 w 50"/>
                <a:gd name="T29" fmla="*/ 23 h 48"/>
                <a:gd name="T30" fmla="*/ 49 w 50"/>
                <a:gd name="T31" fmla="*/ 23 h 48"/>
                <a:gd name="T32" fmla="*/ 42 w 50"/>
                <a:gd name="T3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42" y="6"/>
                  </a:moveTo>
                  <a:lnTo>
                    <a:pt x="42" y="6"/>
                  </a:lnTo>
                  <a:cubicBezTo>
                    <a:pt x="37" y="2"/>
                    <a:pt x="31" y="0"/>
                    <a:pt x="24" y="0"/>
                  </a:cubicBezTo>
                  <a:lnTo>
                    <a:pt x="24" y="0"/>
                  </a:lnTo>
                  <a:cubicBezTo>
                    <a:pt x="18" y="0"/>
                    <a:pt x="11" y="2"/>
                    <a:pt x="7" y="6"/>
                  </a:cubicBezTo>
                  <a:lnTo>
                    <a:pt x="7" y="6"/>
                  </a:lnTo>
                  <a:cubicBezTo>
                    <a:pt x="3" y="11"/>
                    <a:pt x="0" y="17"/>
                    <a:pt x="0" y="23"/>
                  </a:cubicBezTo>
                  <a:lnTo>
                    <a:pt x="0" y="23"/>
                  </a:lnTo>
                  <a:cubicBezTo>
                    <a:pt x="0" y="30"/>
                    <a:pt x="3" y="36"/>
                    <a:pt x="7" y="40"/>
                  </a:cubicBezTo>
                  <a:lnTo>
                    <a:pt x="7" y="40"/>
                  </a:lnTo>
                  <a:cubicBezTo>
                    <a:pt x="11" y="45"/>
                    <a:pt x="18" y="47"/>
                    <a:pt x="24" y="47"/>
                  </a:cubicBezTo>
                  <a:lnTo>
                    <a:pt x="24" y="47"/>
                  </a:lnTo>
                  <a:cubicBezTo>
                    <a:pt x="31" y="47"/>
                    <a:pt x="37" y="45"/>
                    <a:pt x="42" y="40"/>
                  </a:cubicBezTo>
                  <a:lnTo>
                    <a:pt x="42" y="40"/>
                  </a:lnTo>
                  <a:cubicBezTo>
                    <a:pt x="46" y="36"/>
                    <a:pt x="49" y="30"/>
                    <a:pt x="49" y="23"/>
                  </a:cubicBezTo>
                  <a:lnTo>
                    <a:pt x="49" y="23"/>
                  </a:lnTo>
                  <a:cubicBezTo>
                    <a:pt x="49" y="17"/>
                    <a:pt x="46" y="11"/>
                    <a:pt x="42" y="6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38BFC1B-4963-CA39-E32A-B93B7395C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151" y="2307984"/>
              <a:ext cx="38468" cy="38468"/>
            </a:xfrm>
            <a:custGeom>
              <a:avLst/>
              <a:gdLst>
                <a:gd name="T0" fmla="*/ 24 w 29"/>
                <a:gd name="T1" fmla="*/ 5 h 30"/>
                <a:gd name="T2" fmla="*/ 24 w 29"/>
                <a:gd name="T3" fmla="*/ 5 h 30"/>
                <a:gd name="T4" fmla="*/ 14 w 29"/>
                <a:gd name="T5" fmla="*/ 0 h 30"/>
                <a:gd name="T6" fmla="*/ 14 w 29"/>
                <a:gd name="T7" fmla="*/ 0 h 30"/>
                <a:gd name="T8" fmla="*/ 4 w 29"/>
                <a:gd name="T9" fmla="*/ 5 h 30"/>
                <a:gd name="T10" fmla="*/ 4 w 29"/>
                <a:gd name="T11" fmla="*/ 5 h 30"/>
                <a:gd name="T12" fmla="*/ 0 w 29"/>
                <a:gd name="T13" fmla="*/ 14 h 30"/>
                <a:gd name="T14" fmla="*/ 0 w 29"/>
                <a:gd name="T15" fmla="*/ 14 h 30"/>
                <a:gd name="T16" fmla="*/ 4 w 29"/>
                <a:gd name="T17" fmla="*/ 24 h 30"/>
                <a:gd name="T18" fmla="*/ 4 w 29"/>
                <a:gd name="T19" fmla="*/ 24 h 30"/>
                <a:gd name="T20" fmla="*/ 14 w 29"/>
                <a:gd name="T21" fmla="*/ 29 h 30"/>
                <a:gd name="T22" fmla="*/ 14 w 29"/>
                <a:gd name="T23" fmla="*/ 29 h 30"/>
                <a:gd name="T24" fmla="*/ 24 w 29"/>
                <a:gd name="T25" fmla="*/ 24 h 30"/>
                <a:gd name="T26" fmla="*/ 24 w 29"/>
                <a:gd name="T27" fmla="*/ 24 h 30"/>
                <a:gd name="T28" fmla="*/ 28 w 29"/>
                <a:gd name="T29" fmla="*/ 14 h 30"/>
                <a:gd name="T30" fmla="*/ 28 w 29"/>
                <a:gd name="T31" fmla="*/ 14 h 30"/>
                <a:gd name="T32" fmla="*/ 24 w 29"/>
                <a:gd name="T3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0">
                  <a:moveTo>
                    <a:pt x="24" y="5"/>
                  </a:moveTo>
                  <a:lnTo>
                    <a:pt x="24" y="5"/>
                  </a:lnTo>
                  <a:cubicBezTo>
                    <a:pt x="22" y="2"/>
                    <a:pt x="18" y="0"/>
                    <a:pt x="14" y="0"/>
                  </a:cubicBezTo>
                  <a:lnTo>
                    <a:pt x="14" y="0"/>
                  </a:lnTo>
                  <a:cubicBezTo>
                    <a:pt x="10" y="0"/>
                    <a:pt x="7" y="2"/>
                    <a:pt x="4" y="5"/>
                  </a:cubicBezTo>
                  <a:lnTo>
                    <a:pt x="4" y="5"/>
                  </a:lnTo>
                  <a:cubicBezTo>
                    <a:pt x="1" y="7"/>
                    <a:pt x="0" y="11"/>
                    <a:pt x="0" y="14"/>
                  </a:cubicBezTo>
                  <a:lnTo>
                    <a:pt x="0" y="14"/>
                  </a:lnTo>
                  <a:cubicBezTo>
                    <a:pt x="0" y="18"/>
                    <a:pt x="1" y="22"/>
                    <a:pt x="4" y="24"/>
                  </a:cubicBezTo>
                  <a:lnTo>
                    <a:pt x="4" y="24"/>
                  </a:lnTo>
                  <a:cubicBezTo>
                    <a:pt x="7" y="27"/>
                    <a:pt x="10" y="29"/>
                    <a:pt x="14" y="29"/>
                  </a:cubicBezTo>
                  <a:lnTo>
                    <a:pt x="14" y="29"/>
                  </a:lnTo>
                  <a:cubicBezTo>
                    <a:pt x="18" y="29"/>
                    <a:pt x="22" y="27"/>
                    <a:pt x="24" y="24"/>
                  </a:cubicBezTo>
                  <a:lnTo>
                    <a:pt x="24" y="24"/>
                  </a:lnTo>
                  <a:cubicBezTo>
                    <a:pt x="27" y="22"/>
                    <a:pt x="28" y="18"/>
                    <a:pt x="28" y="14"/>
                  </a:cubicBezTo>
                  <a:lnTo>
                    <a:pt x="28" y="14"/>
                  </a:lnTo>
                  <a:cubicBezTo>
                    <a:pt x="28" y="11"/>
                    <a:pt x="27" y="7"/>
                    <a:pt x="24" y="5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EFF29C9-2B98-1DD1-3362-6B869B63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737" y="2445364"/>
              <a:ext cx="1928814" cy="3951042"/>
            </a:xfrm>
            <a:custGeom>
              <a:avLst/>
              <a:gdLst>
                <a:gd name="T0" fmla="*/ 1458 w 1549"/>
                <a:gd name="T1" fmla="*/ 0 h 3170"/>
                <a:gd name="T2" fmla="*/ 90 w 1549"/>
                <a:gd name="T3" fmla="*/ 0 h 3170"/>
                <a:gd name="T4" fmla="*/ 90 w 1549"/>
                <a:gd name="T5" fmla="*/ 0 h 3170"/>
                <a:gd name="T6" fmla="*/ 0 w 1549"/>
                <a:gd name="T7" fmla="*/ 89 h 3170"/>
                <a:gd name="T8" fmla="*/ 0 w 1549"/>
                <a:gd name="T9" fmla="*/ 3079 h 3170"/>
                <a:gd name="T10" fmla="*/ 0 w 1549"/>
                <a:gd name="T11" fmla="*/ 3079 h 3170"/>
                <a:gd name="T12" fmla="*/ 90 w 1549"/>
                <a:gd name="T13" fmla="*/ 3169 h 3170"/>
                <a:gd name="T14" fmla="*/ 1458 w 1549"/>
                <a:gd name="T15" fmla="*/ 3169 h 3170"/>
                <a:gd name="T16" fmla="*/ 1458 w 1549"/>
                <a:gd name="T17" fmla="*/ 3169 h 3170"/>
                <a:gd name="T18" fmla="*/ 1548 w 1549"/>
                <a:gd name="T19" fmla="*/ 3079 h 3170"/>
                <a:gd name="T20" fmla="*/ 1548 w 1549"/>
                <a:gd name="T21" fmla="*/ 89 h 3170"/>
                <a:gd name="T22" fmla="*/ 1548 w 1549"/>
                <a:gd name="T23" fmla="*/ 89 h 3170"/>
                <a:gd name="T24" fmla="*/ 1458 w 1549"/>
                <a:gd name="T25" fmla="*/ 0 h 3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9" h="3170">
                  <a:moveTo>
                    <a:pt x="1458" y="0"/>
                  </a:moveTo>
                  <a:lnTo>
                    <a:pt x="90" y="0"/>
                  </a:lnTo>
                  <a:lnTo>
                    <a:pt x="90" y="0"/>
                  </a:lnTo>
                  <a:cubicBezTo>
                    <a:pt x="41" y="0"/>
                    <a:pt x="0" y="40"/>
                    <a:pt x="0" y="89"/>
                  </a:cubicBezTo>
                  <a:lnTo>
                    <a:pt x="0" y="3079"/>
                  </a:lnTo>
                  <a:lnTo>
                    <a:pt x="0" y="3079"/>
                  </a:lnTo>
                  <a:cubicBezTo>
                    <a:pt x="0" y="3128"/>
                    <a:pt x="41" y="3169"/>
                    <a:pt x="90" y="3169"/>
                  </a:cubicBezTo>
                  <a:lnTo>
                    <a:pt x="1458" y="3169"/>
                  </a:lnTo>
                  <a:lnTo>
                    <a:pt x="1458" y="3169"/>
                  </a:lnTo>
                  <a:cubicBezTo>
                    <a:pt x="1508" y="3169"/>
                    <a:pt x="1548" y="3128"/>
                    <a:pt x="1548" y="3079"/>
                  </a:cubicBezTo>
                  <a:lnTo>
                    <a:pt x="1548" y="89"/>
                  </a:lnTo>
                  <a:lnTo>
                    <a:pt x="1548" y="89"/>
                  </a:lnTo>
                  <a:cubicBezTo>
                    <a:pt x="1548" y="40"/>
                    <a:pt x="1508" y="0"/>
                    <a:pt x="1458" y="0"/>
                  </a:cubicBez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</p:grpSp>
      <p:sp>
        <p:nvSpPr>
          <p:cNvPr id="32" name="Picture Placeholder 127">
            <a:extLst>
              <a:ext uri="{FF2B5EF4-FFF2-40B4-BE49-F238E27FC236}">
                <a16:creationId xmlns:a16="http://schemas.microsoft.com/office/drawing/2014/main" id="{C00AA99F-33F1-40B5-D83D-D37ABE00825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629274" y="3149600"/>
            <a:ext cx="4064242" cy="8328064"/>
          </a:xfrm>
          <a:custGeom>
            <a:avLst/>
            <a:gdLst>
              <a:gd name="connsiteX0" fmla="*/ 112068 w 1927570"/>
              <a:gd name="connsiteY0" fmla="*/ 0 h 3949796"/>
              <a:gd name="connsiteX1" fmla="*/ 1815502 w 1927570"/>
              <a:gd name="connsiteY1" fmla="*/ 0 h 3949796"/>
              <a:gd name="connsiteX2" fmla="*/ 1927570 w 1927570"/>
              <a:gd name="connsiteY2" fmla="*/ 110929 h 3949796"/>
              <a:gd name="connsiteX3" fmla="*/ 1927570 w 1927570"/>
              <a:gd name="connsiteY3" fmla="*/ 3837621 h 3949796"/>
              <a:gd name="connsiteX4" fmla="*/ 1815502 w 1927570"/>
              <a:gd name="connsiteY4" fmla="*/ 3949796 h 3949796"/>
              <a:gd name="connsiteX5" fmla="*/ 112068 w 1927570"/>
              <a:gd name="connsiteY5" fmla="*/ 3949796 h 3949796"/>
              <a:gd name="connsiteX6" fmla="*/ 0 w 1927570"/>
              <a:gd name="connsiteY6" fmla="*/ 3837621 h 3949796"/>
              <a:gd name="connsiteX7" fmla="*/ 0 w 1927570"/>
              <a:gd name="connsiteY7" fmla="*/ 110929 h 3949796"/>
              <a:gd name="connsiteX8" fmla="*/ 112068 w 1927570"/>
              <a:gd name="connsiteY8" fmla="*/ 0 h 39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570" h="3949796">
                <a:moveTo>
                  <a:pt x="112068" y="0"/>
                </a:moveTo>
                <a:lnTo>
                  <a:pt x="1815502" y="0"/>
                </a:lnTo>
                <a:cubicBezTo>
                  <a:pt x="1877762" y="0"/>
                  <a:pt x="1927570" y="49856"/>
                  <a:pt x="1927570" y="110929"/>
                </a:cubicBezTo>
                <a:lnTo>
                  <a:pt x="1927570" y="3837621"/>
                </a:lnTo>
                <a:cubicBezTo>
                  <a:pt x="1927570" y="3898694"/>
                  <a:pt x="1877762" y="3949796"/>
                  <a:pt x="1815502" y="3949796"/>
                </a:cubicBezTo>
                <a:lnTo>
                  <a:pt x="112068" y="3949796"/>
                </a:lnTo>
                <a:cubicBezTo>
                  <a:pt x="51054" y="3949796"/>
                  <a:pt x="0" y="3898694"/>
                  <a:pt x="0" y="3837621"/>
                </a:cubicBezTo>
                <a:lnTo>
                  <a:pt x="0" y="110929"/>
                </a:lnTo>
                <a:cubicBezTo>
                  <a:pt x="0" y="49856"/>
                  <a:pt x="51054" y="0"/>
                  <a:pt x="11206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latin typeface="Josefin Sans Light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A82607-E7DF-C010-7537-303C33C99D31}"/>
              </a:ext>
            </a:extLst>
          </p:cNvPr>
          <p:cNvGrpSpPr/>
          <p:nvPr userDrawn="1"/>
        </p:nvGrpSpPr>
        <p:grpSpPr>
          <a:xfrm>
            <a:off x="14047393" y="2648730"/>
            <a:ext cx="11782009" cy="8827540"/>
            <a:chOff x="7908071" y="7709759"/>
            <a:chExt cx="5412763" cy="4055453"/>
          </a:xfrm>
        </p:grpSpPr>
        <p:sp>
          <p:nvSpPr>
            <p:cNvPr id="3" name="Freeform 47">
              <a:extLst>
                <a:ext uri="{FF2B5EF4-FFF2-40B4-BE49-F238E27FC236}">
                  <a16:creationId xmlns:a16="http://schemas.microsoft.com/office/drawing/2014/main" id="{F68663D8-4F96-DE8B-89BD-AEC086E68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060" y="7720750"/>
              <a:ext cx="5385288" cy="3176221"/>
            </a:xfrm>
            <a:custGeom>
              <a:avLst/>
              <a:gdLst>
                <a:gd name="T0" fmla="*/ 4254 w 4323"/>
                <a:gd name="T1" fmla="*/ 28 h 2551"/>
                <a:gd name="T2" fmla="*/ 4254 w 4323"/>
                <a:gd name="T3" fmla="*/ 28 h 2551"/>
                <a:gd name="T4" fmla="*/ 4241 w 4323"/>
                <a:gd name="T5" fmla="*/ 19 h 2551"/>
                <a:gd name="T6" fmla="*/ 4241 w 4323"/>
                <a:gd name="T7" fmla="*/ 19 h 2551"/>
                <a:gd name="T8" fmla="*/ 4167 w 4323"/>
                <a:gd name="T9" fmla="*/ 0 h 2551"/>
                <a:gd name="T10" fmla="*/ 155 w 4323"/>
                <a:gd name="T11" fmla="*/ 0 h 2551"/>
                <a:gd name="T12" fmla="*/ 155 w 4323"/>
                <a:gd name="T13" fmla="*/ 0 h 2551"/>
                <a:gd name="T14" fmla="*/ 68 w 4323"/>
                <a:gd name="T15" fmla="*/ 28 h 2551"/>
                <a:gd name="T16" fmla="*/ 68 w 4323"/>
                <a:gd name="T17" fmla="*/ 28 h 2551"/>
                <a:gd name="T18" fmla="*/ 27 w 4323"/>
                <a:gd name="T19" fmla="*/ 69 h 2551"/>
                <a:gd name="T20" fmla="*/ 27 w 4323"/>
                <a:gd name="T21" fmla="*/ 69 h 2551"/>
                <a:gd name="T22" fmla="*/ 0 w 4323"/>
                <a:gd name="T23" fmla="*/ 156 h 2551"/>
                <a:gd name="T24" fmla="*/ 0 w 4323"/>
                <a:gd name="T25" fmla="*/ 2395 h 2551"/>
                <a:gd name="T26" fmla="*/ 0 w 4323"/>
                <a:gd name="T27" fmla="*/ 2395 h 2551"/>
                <a:gd name="T28" fmla="*/ 27 w 4323"/>
                <a:gd name="T29" fmla="*/ 2481 h 2551"/>
                <a:gd name="T30" fmla="*/ 27 w 4323"/>
                <a:gd name="T31" fmla="*/ 2481 h 2551"/>
                <a:gd name="T32" fmla="*/ 46 w 4323"/>
                <a:gd name="T33" fmla="*/ 2504 h 2551"/>
                <a:gd name="T34" fmla="*/ 46 w 4323"/>
                <a:gd name="T35" fmla="*/ 2504 h 2551"/>
                <a:gd name="T36" fmla="*/ 155 w 4323"/>
                <a:gd name="T37" fmla="*/ 2550 h 2551"/>
                <a:gd name="T38" fmla="*/ 4167 w 4323"/>
                <a:gd name="T39" fmla="*/ 2550 h 2551"/>
                <a:gd name="T40" fmla="*/ 4167 w 4323"/>
                <a:gd name="T41" fmla="*/ 2550 h 2551"/>
                <a:gd name="T42" fmla="*/ 4241 w 4323"/>
                <a:gd name="T43" fmla="*/ 2531 h 2551"/>
                <a:gd name="T44" fmla="*/ 4241 w 4323"/>
                <a:gd name="T45" fmla="*/ 2531 h 2551"/>
                <a:gd name="T46" fmla="*/ 4254 w 4323"/>
                <a:gd name="T47" fmla="*/ 2523 h 2551"/>
                <a:gd name="T48" fmla="*/ 4254 w 4323"/>
                <a:gd name="T49" fmla="*/ 2523 h 2551"/>
                <a:gd name="T50" fmla="*/ 4322 w 4323"/>
                <a:gd name="T51" fmla="*/ 2395 h 2551"/>
                <a:gd name="T52" fmla="*/ 4322 w 4323"/>
                <a:gd name="T53" fmla="*/ 156 h 2551"/>
                <a:gd name="T54" fmla="*/ 4322 w 4323"/>
                <a:gd name="T55" fmla="*/ 156 h 2551"/>
                <a:gd name="T56" fmla="*/ 4254 w 4323"/>
                <a:gd name="T57" fmla="*/ 28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23" h="2551">
                  <a:moveTo>
                    <a:pt x="4254" y="28"/>
                  </a:moveTo>
                  <a:lnTo>
                    <a:pt x="4254" y="28"/>
                  </a:lnTo>
                  <a:cubicBezTo>
                    <a:pt x="4250" y="24"/>
                    <a:pt x="4246" y="22"/>
                    <a:pt x="4241" y="19"/>
                  </a:cubicBezTo>
                  <a:lnTo>
                    <a:pt x="4241" y="19"/>
                  </a:lnTo>
                  <a:cubicBezTo>
                    <a:pt x="4219" y="7"/>
                    <a:pt x="4193" y="0"/>
                    <a:pt x="4167" y="0"/>
                  </a:cubicBezTo>
                  <a:lnTo>
                    <a:pt x="155" y="0"/>
                  </a:lnTo>
                  <a:lnTo>
                    <a:pt x="155" y="0"/>
                  </a:lnTo>
                  <a:cubicBezTo>
                    <a:pt x="124" y="0"/>
                    <a:pt x="94" y="10"/>
                    <a:pt x="68" y="28"/>
                  </a:cubicBezTo>
                  <a:lnTo>
                    <a:pt x="68" y="28"/>
                  </a:lnTo>
                  <a:cubicBezTo>
                    <a:pt x="52" y="39"/>
                    <a:pt x="38" y="52"/>
                    <a:pt x="27" y="69"/>
                  </a:cubicBezTo>
                  <a:lnTo>
                    <a:pt x="27" y="69"/>
                  </a:lnTo>
                  <a:cubicBezTo>
                    <a:pt x="9" y="95"/>
                    <a:pt x="0" y="125"/>
                    <a:pt x="0" y="156"/>
                  </a:cubicBezTo>
                  <a:lnTo>
                    <a:pt x="0" y="2395"/>
                  </a:lnTo>
                  <a:lnTo>
                    <a:pt x="0" y="2395"/>
                  </a:lnTo>
                  <a:cubicBezTo>
                    <a:pt x="0" y="2425"/>
                    <a:pt x="9" y="2455"/>
                    <a:pt x="27" y="2481"/>
                  </a:cubicBezTo>
                  <a:lnTo>
                    <a:pt x="27" y="2481"/>
                  </a:lnTo>
                  <a:cubicBezTo>
                    <a:pt x="32" y="2489"/>
                    <a:pt x="38" y="2497"/>
                    <a:pt x="46" y="2504"/>
                  </a:cubicBezTo>
                  <a:lnTo>
                    <a:pt x="46" y="2504"/>
                  </a:lnTo>
                  <a:cubicBezTo>
                    <a:pt x="75" y="2534"/>
                    <a:pt x="114" y="2550"/>
                    <a:pt x="155" y="2550"/>
                  </a:cubicBezTo>
                  <a:lnTo>
                    <a:pt x="4167" y="2550"/>
                  </a:lnTo>
                  <a:lnTo>
                    <a:pt x="4167" y="2550"/>
                  </a:lnTo>
                  <a:cubicBezTo>
                    <a:pt x="4193" y="2550"/>
                    <a:pt x="4219" y="2543"/>
                    <a:pt x="4241" y="2531"/>
                  </a:cubicBezTo>
                  <a:lnTo>
                    <a:pt x="4241" y="2531"/>
                  </a:lnTo>
                  <a:cubicBezTo>
                    <a:pt x="4246" y="2529"/>
                    <a:pt x="4250" y="2526"/>
                    <a:pt x="4254" y="2523"/>
                  </a:cubicBezTo>
                  <a:lnTo>
                    <a:pt x="4254" y="2523"/>
                  </a:lnTo>
                  <a:cubicBezTo>
                    <a:pt x="4297" y="2494"/>
                    <a:pt x="4322" y="2446"/>
                    <a:pt x="4322" y="2395"/>
                  </a:cubicBezTo>
                  <a:lnTo>
                    <a:pt x="4322" y="156"/>
                  </a:lnTo>
                  <a:lnTo>
                    <a:pt x="4322" y="156"/>
                  </a:lnTo>
                  <a:cubicBezTo>
                    <a:pt x="4322" y="104"/>
                    <a:pt x="4297" y="56"/>
                    <a:pt x="4254" y="28"/>
                  </a:cubicBezTo>
                </a:path>
              </a:pathLst>
            </a:custGeom>
            <a:solidFill>
              <a:srgbClr val="2D2D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8" name="Freeform 48">
              <a:extLst>
                <a:ext uri="{FF2B5EF4-FFF2-40B4-BE49-F238E27FC236}">
                  <a16:creationId xmlns:a16="http://schemas.microsoft.com/office/drawing/2014/main" id="{20811497-9E40-CC59-907D-41E961909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071" y="7709759"/>
              <a:ext cx="5412763" cy="3203695"/>
            </a:xfrm>
            <a:custGeom>
              <a:avLst/>
              <a:gdLst>
                <a:gd name="T0" fmla="*/ 4332 w 4343"/>
                <a:gd name="T1" fmla="*/ 2404 h 2570"/>
                <a:gd name="T2" fmla="*/ 4332 w 4343"/>
                <a:gd name="T3" fmla="*/ 2404 h 2570"/>
                <a:gd name="T4" fmla="*/ 4264 w 4343"/>
                <a:gd name="T5" fmla="*/ 2532 h 2570"/>
                <a:gd name="T6" fmla="*/ 4264 w 4343"/>
                <a:gd name="T7" fmla="*/ 2532 h 2570"/>
                <a:gd name="T8" fmla="*/ 4251 w 4343"/>
                <a:gd name="T9" fmla="*/ 2540 h 2570"/>
                <a:gd name="T10" fmla="*/ 4251 w 4343"/>
                <a:gd name="T11" fmla="*/ 2540 h 2570"/>
                <a:gd name="T12" fmla="*/ 4177 w 4343"/>
                <a:gd name="T13" fmla="*/ 2559 h 2570"/>
                <a:gd name="T14" fmla="*/ 165 w 4343"/>
                <a:gd name="T15" fmla="*/ 2559 h 2570"/>
                <a:gd name="T16" fmla="*/ 165 w 4343"/>
                <a:gd name="T17" fmla="*/ 2559 h 2570"/>
                <a:gd name="T18" fmla="*/ 56 w 4343"/>
                <a:gd name="T19" fmla="*/ 2513 h 2570"/>
                <a:gd name="T20" fmla="*/ 56 w 4343"/>
                <a:gd name="T21" fmla="*/ 2513 h 2570"/>
                <a:gd name="T22" fmla="*/ 37 w 4343"/>
                <a:gd name="T23" fmla="*/ 2490 h 2570"/>
                <a:gd name="T24" fmla="*/ 37 w 4343"/>
                <a:gd name="T25" fmla="*/ 2490 h 2570"/>
                <a:gd name="T26" fmla="*/ 10 w 4343"/>
                <a:gd name="T27" fmla="*/ 2404 h 2570"/>
                <a:gd name="T28" fmla="*/ 10 w 4343"/>
                <a:gd name="T29" fmla="*/ 165 h 2570"/>
                <a:gd name="T30" fmla="*/ 10 w 4343"/>
                <a:gd name="T31" fmla="*/ 165 h 2570"/>
                <a:gd name="T32" fmla="*/ 37 w 4343"/>
                <a:gd name="T33" fmla="*/ 78 h 2570"/>
                <a:gd name="T34" fmla="*/ 37 w 4343"/>
                <a:gd name="T35" fmla="*/ 78 h 2570"/>
                <a:gd name="T36" fmla="*/ 78 w 4343"/>
                <a:gd name="T37" fmla="*/ 37 h 2570"/>
                <a:gd name="T38" fmla="*/ 78 w 4343"/>
                <a:gd name="T39" fmla="*/ 37 h 2570"/>
                <a:gd name="T40" fmla="*/ 165 w 4343"/>
                <a:gd name="T41" fmla="*/ 9 h 2570"/>
                <a:gd name="T42" fmla="*/ 4177 w 4343"/>
                <a:gd name="T43" fmla="*/ 9 h 2570"/>
                <a:gd name="T44" fmla="*/ 4177 w 4343"/>
                <a:gd name="T45" fmla="*/ 9 h 2570"/>
                <a:gd name="T46" fmla="*/ 4251 w 4343"/>
                <a:gd name="T47" fmla="*/ 28 h 2570"/>
                <a:gd name="T48" fmla="*/ 4251 w 4343"/>
                <a:gd name="T49" fmla="*/ 28 h 2570"/>
                <a:gd name="T50" fmla="*/ 4264 w 4343"/>
                <a:gd name="T51" fmla="*/ 37 h 2570"/>
                <a:gd name="T52" fmla="*/ 4264 w 4343"/>
                <a:gd name="T53" fmla="*/ 37 h 2570"/>
                <a:gd name="T54" fmla="*/ 4332 w 4343"/>
                <a:gd name="T55" fmla="*/ 165 h 2570"/>
                <a:gd name="T56" fmla="*/ 4332 w 4343"/>
                <a:gd name="T57" fmla="*/ 2404 h 2570"/>
                <a:gd name="T58" fmla="*/ 4270 w 4343"/>
                <a:gd name="T59" fmla="*/ 28 h 2570"/>
                <a:gd name="T60" fmla="*/ 4270 w 4343"/>
                <a:gd name="T61" fmla="*/ 28 h 2570"/>
                <a:gd name="T62" fmla="*/ 4256 w 4343"/>
                <a:gd name="T63" fmla="*/ 19 h 2570"/>
                <a:gd name="T64" fmla="*/ 4256 w 4343"/>
                <a:gd name="T65" fmla="*/ 19 h 2570"/>
                <a:gd name="T66" fmla="*/ 4177 w 4343"/>
                <a:gd name="T67" fmla="*/ 0 h 2570"/>
                <a:gd name="T68" fmla="*/ 165 w 4343"/>
                <a:gd name="T69" fmla="*/ 0 h 2570"/>
                <a:gd name="T70" fmla="*/ 165 w 4343"/>
                <a:gd name="T71" fmla="*/ 0 h 2570"/>
                <a:gd name="T72" fmla="*/ 73 w 4343"/>
                <a:gd name="T73" fmla="*/ 28 h 2570"/>
                <a:gd name="T74" fmla="*/ 73 w 4343"/>
                <a:gd name="T75" fmla="*/ 28 h 2570"/>
                <a:gd name="T76" fmla="*/ 28 w 4343"/>
                <a:gd name="T77" fmla="*/ 72 h 2570"/>
                <a:gd name="T78" fmla="*/ 28 w 4343"/>
                <a:gd name="T79" fmla="*/ 72 h 2570"/>
                <a:gd name="T80" fmla="*/ 0 w 4343"/>
                <a:gd name="T81" fmla="*/ 165 h 2570"/>
                <a:gd name="T82" fmla="*/ 0 w 4343"/>
                <a:gd name="T83" fmla="*/ 2404 h 2570"/>
                <a:gd name="T84" fmla="*/ 0 w 4343"/>
                <a:gd name="T85" fmla="*/ 2404 h 2570"/>
                <a:gd name="T86" fmla="*/ 28 w 4343"/>
                <a:gd name="T87" fmla="*/ 2496 h 2570"/>
                <a:gd name="T88" fmla="*/ 28 w 4343"/>
                <a:gd name="T89" fmla="*/ 2496 h 2570"/>
                <a:gd name="T90" fmla="*/ 48 w 4343"/>
                <a:gd name="T91" fmla="*/ 2521 h 2570"/>
                <a:gd name="T92" fmla="*/ 48 w 4343"/>
                <a:gd name="T93" fmla="*/ 2521 h 2570"/>
                <a:gd name="T94" fmla="*/ 165 w 4343"/>
                <a:gd name="T95" fmla="*/ 2569 h 2570"/>
                <a:gd name="T96" fmla="*/ 4177 w 4343"/>
                <a:gd name="T97" fmla="*/ 2569 h 2570"/>
                <a:gd name="T98" fmla="*/ 4177 w 4343"/>
                <a:gd name="T99" fmla="*/ 2569 h 2570"/>
                <a:gd name="T100" fmla="*/ 4256 w 4343"/>
                <a:gd name="T101" fmla="*/ 2549 h 2570"/>
                <a:gd name="T102" fmla="*/ 4256 w 4343"/>
                <a:gd name="T103" fmla="*/ 2549 h 2570"/>
                <a:gd name="T104" fmla="*/ 4270 w 4343"/>
                <a:gd name="T105" fmla="*/ 2541 h 2570"/>
                <a:gd name="T106" fmla="*/ 4270 w 4343"/>
                <a:gd name="T107" fmla="*/ 2541 h 2570"/>
                <a:gd name="T108" fmla="*/ 4342 w 4343"/>
                <a:gd name="T109" fmla="*/ 2404 h 2570"/>
                <a:gd name="T110" fmla="*/ 4342 w 4343"/>
                <a:gd name="T111" fmla="*/ 165 h 2570"/>
                <a:gd name="T112" fmla="*/ 4342 w 4343"/>
                <a:gd name="T113" fmla="*/ 165 h 2570"/>
                <a:gd name="T114" fmla="*/ 4270 w 4343"/>
                <a:gd name="T115" fmla="*/ 28 h 2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43" h="2570">
                  <a:moveTo>
                    <a:pt x="4332" y="2404"/>
                  </a:moveTo>
                  <a:lnTo>
                    <a:pt x="4332" y="2404"/>
                  </a:lnTo>
                  <a:cubicBezTo>
                    <a:pt x="4332" y="2455"/>
                    <a:pt x="4307" y="2503"/>
                    <a:pt x="4264" y="2532"/>
                  </a:cubicBezTo>
                  <a:lnTo>
                    <a:pt x="4264" y="2532"/>
                  </a:lnTo>
                  <a:cubicBezTo>
                    <a:pt x="4260" y="2535"/>
                    <a:pt x="4256" y="2538"/>
                    <a:pt x="4251" y="2540"/>
                  </a:cubicBezTo>
                  <a:lnTo>
                    <a:pt x="4251" y="2540"/>
                  </a:lnTo>
                  <a:cubicBezTo>
                    <a:pt x="4229" y="2552"/>
                    <a:pt x="4203" y="2559"/>
                    <a:pt x="4177" y="2559"/>
                  </a:cubicBezTo>
                  <a:lnTo>
                    <a:pt x="165" y="2559"/>
                  </a:lnTo>
                  <a:lnTo>
                    <a:pt x="165" y="2559"/>
                  </a:lnTo>
                  <a:cubicBezTo>
                    <a:pt x="124" y="2559"/>
                    <a:pt x="85" y="2543"/>
                    <a:pt x="56" y="2513"/>
                  </a:cubicBezTo>
                  <a:lnTo>
                    <a:pt x="56" y="2513"/>
                  </a:lnTo>
                  <a:cubicBezTo>
                    <a:pt x="48" y="2506"/>
                    <a:pt x="42" y="2498"/>
                    <a:pt x="37" y="2490"/>
                  </a:cubicBezTo>
                  <a:lnTo>
                    <a:pt x="37" y="2490"/>
                  </a:lnTo>
                  <a:cubicBezTo>
                    <a:pt x="19" y="2464"/>
                    <a:pt x="10" y="2434"/>
                    <a:pt x="10" y="2404"/>
                  </a:cubicBezTo>
                  <a:lnTo>
                    <a:pt x="10" y="165"/>
                  </a:lnTo>
                  <a:lnTo>
                    <a:pt x="10" y="165"/>
                  </a:lnTo>
                  <a:cubicBezTo>
                    <a:pt x="10" y="134"/>
                    <a:pt x="19" y="104"/>
                    <a:pt x="37" y="78"/>
                  </a:cubicBezTo>
                  <a:lnTo>
                    <a:pt x="37" y="78"/>
                  </a:lnTo>
                  <a:cubicBezTo>
                    <a:pt x="48" y="61"/>
                    <a:pt x="62" y="48"/>
                    <a:pt x="78" y="37"/>
                  </a:cubicBezTo>
                  <a:lnTo>
                    <a:pt x="78" y="37"/>
                  </a:lnTo>
                  <a:cubicBezTo>
                    <a:pt x="104" y="19"/>
                    <a:pt x="134" y="9"/>
                    <a:pt x="165" y="9"/>
                  </a:cubicBezTo>
                  <a:lnTo>
                    <a:pt x="4177" y="9"/>
                  </a:lnTo>
                  <a:lnTo>
                    <a:pt x="4177" y="9"/>
                  </a:lnTo>
                  <a:cubicBezTo>
                    <a:pt x="4203" y="9"/>
                    <a:pt x="4229" y="16"/>
                    <a:pt x="4251" y="28"/>
                  </a:cubicBezTo>
                  <a:lnTo>
                    <a:pt x="4251" y="28"/>
                  </a:lnTo>
                  <a:cubicBezTo>
                    <a:pt x="4256" y="31"/>
                    <a:pt x="4260" y="33"/>
                    <a:pt x="4264" y="37"/>
                  </a:cubicBezTo>
                  <a:lnTo>
                    <a:pt x="4264" y="37"/>
                  </a:lnTo>
                  <a:cubicBezTo>
                    <a:pt x="4307" y="65"/>
                    <a:pt x="4332" y="113"/>
                    <a:pt x="4332" y="165"/>
                  </a:cubicBezTo>
                  <a:lnTo>
                    <a:pt x="4332" y="2404"/>
                  </a:lnTo>
                  <a:close/>
                  <a:moveTo>
                    <a:pt x="4270" y="28"/>
                  </a:moveTo>
                  <a:lnTo>
                    <a:pt x="4270" y="28"/>
                  </a:lnTo>
                  <a:cubicBezTo>
                    <a:pt x="4265" y="25"/>
                    <a:pt x="4261" y="22"/>
                    <a:pt x="4256" y="19"/>
                  </a:cubicBezTo>
                  <a:lnTo>
                    <a:pt x="4256" y="19"/>
                  </a:lnTo>
                  <a:cubicBezTo>
                    <a:pt x="4232" y="7"/>
                    <a:pt x="4205" y="0"/>
                    <a:pt x="4177" y="0"/>
                  </a:cubicBezTo>
                  <a:lnTo>
                    <a:pt x="165" y="0"/>
                  </a:lnTo>
                  <a:lnTo>
                    <a:pt x="165" y="0"/>
                  </a:lnTo>
                  <a:cubicBezTo>
                    <a:pt x="132" y="0"/>
                    <a:pt x="100" y="9"/>
                    <a:pt x="73" y="28"/>
                  </a:cubicBezTo>
                  <a:lnTo>
                    <a:pt x="73" y="28"/>
                  </a:lnTo>
                  <a:cubicBezTo>
                    <a:pt x="55" y="39"/>
                    <a:pt x="40" y="55"/>
                    <a:pt x="28" y="72"/>
                  </a:cubicBezTo>
                  <a:lnTo>
                    <a:pt x="28" y="72"/>
                  </a:lnTo>
                  <a:cubicBezTo>
                    <a:pt x="10" y="100"/>
                    <a:pt x="0" y="132"/>
                    <a:pt x="0" y="165"/>
                  </a:cubicBezTo>
                  <a:lnTo>
                    <a:pt x="0" y="2404"/>
                  </a:lnTo>
                  <a:lnTo>
                    <a:pt x="0" y="2404"/>
                  </a:lnTo>
                  <a:cubicBezTo>
                    <a:pt x="0" y="2437"/>
                    <a:pt x="10" y="2469"/>
                    <a:pt x="28" y="2496"/>
                  </a:cubicBezTo>
                  <a:lnTo>
                    <a:pt x="28" y="2496"/>
                  </a:lnTo>
                  <a:cubicBezTo>
                    <a:pt x="34" y="2505"/>
                    <a:pt x="41" y="2513"/>
                    <a:pt x="48" y="2521"/>
                  </a:cubicBezTo>
                  <a:lnTo>
                    <a:pt x="48" y="2521"/>
                  </a:lnTo>
                  <a:cubicBezTo>
                    <a:pt x="80" y="2552"/>
                    <a:pt x="121" y="2569"/>
                    <a:pt x="165" y="2569"/>
                  </a:cubicBezTo>
                  <a:lnTo>
                    <a:pt x="4177" y="2569"/>
                  </a:lnTo>
                  <a:lnTo>
                    <a:pt x="4177" y="2569"/>
                  </a:lnTo>
                  <a:cubicBezTo>
                    <a:pt x="4205" y="2569"/>
                    <a:pt x="4232" y="2561"/>
                    <a:pt x="4256" y="2549"/>
                  </a:cubicBezTo>
                  <a:lnTo>
                    <a:pt x="4256" y="2549"/>
                  </a:lnTo>
                  <a:cubicBezTo>
                    <a:pt x="4261" y="2546"/>
                    <a:pt x="4265" y="2543"/>
                    <a:pt x="4270" y="2541"/>
                  </a:cubicBezTo>
                  <a:lnTo>
                    <a:pt x="4270" y="2541"/>
                  </a:lnTo>
                  <a:cubicBezTo>
                    <a:pt x="4316" y="2509"/>
                    <a:pt x="4342" y="2458"/>
                    <a:pt x="4342" y="2404"/>
                  </a:cubicBezTo>
                  <a:lnTo>
                    <a:pt x="4342" y="165"/>
                  </a:lnTo>
                  <a:lnTo>
                    <a:pt x="4342" y="165"/>
                  </a:lnTo>
                  <a:cubicBezTo>
                    <a:pt x="4342" y="110"/>
                    <a:pt x="4316" y="59"/>
                    <a:pt x="4270" y="28"/>
                  </a:cubicBezTo>
                  <a:close/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13" name="Freeform 49">
              <a:extLst>
                <a:ext uri="{FF2B5EF4-FFF2-40B4-BE49-F238E27FC236}">
                  <a16:creationId xmlns:a16="http://schemas.microsoft.com/office/drawing/2014/main" id="{8E84B596-7145-7802-0C99-16A24CA7A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4227" y="7786691"/>
              <a:ext cx="60448" cy="60445"/>
            </a:xfrm>
            <a:custGeom>
              <a:avLst/>
              <a:gdLst>
                <a:gd name="T0" fmla="*/ 24 w 49"/>
                <a:gd name="T1" fmla="*/ 0 h 48"/>
                <a:gd name="T2" fmla="*/ 24 w 49"/>
                <a:gd name="T3" fmla="*/ 0 h 48"/>
                <a:gd name="T4" fmla="*/ 0 w 49"/>
                <a:gd name="T5" fmla="*/ 24 h 48"/>
                <a:gd name="T6" fmla="*/ 0 w 49"/>
                <a:gd name="T7" fmla="*/ 24 h 48"/>
                <a:gd name="T8" fmla="*/ 24 w 49"/>
                <a:gd name="T9" fmla="*/ 47 h 48"/>
                <a:gd name="T10" fmla="*/ 24 w 49"/>
                <a:gd name="T11" fmla="*/ 47 h 48"/>
                <a:gd name="T12" fmla="*/ 48 w 49"/>
                <a:gd name="T13" fmla="*/ 24 h 48"/>
                <a:gd name="T14" fmla="*/ 48 w 49"/>
                <a:gd name="T15" fmla="*/ 24 h 48"/>
                <a:gd name="T16" fmla="*/ 24 w 49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8">
                  <a:moveTo>
                    <a:pt x="24" y="0"/>
                  </a:moveTo>
                  <a:lnTo>
                    <a:pt x="24" y="0"/>
                  </a:lnTo>
                  <a:cubicBezTo>
                    <a:pt x="11" y="0"/>
                    <a:pt x="0" y="11"/>
                    <a:pt x="0" y="24"/>
                  </a:cubicBezTo>
                  <a:lnTo>
                    <a:pt x="0" y="24"/>
                  </a:lnTo>
                  <a:cubicBezTo>
                    <a:pt x="0" y="37"/>
                    <a:pt x="11" y="47"/>
                    <a:pt x="24" y="47"/>
                  </a:cubicBezTo>
                  <a:lnTo>
                    <a:pt x="24" y="47"/>
                  </a:lnTo>
                  <a:cubicBezTo>
                    <a:pt x="37" y="47"/>
                    <a:pt x="48" y="37"/>
                    <a:pt x="48" y="24"/>
                  </a:cubicBezTo>
                  <a:lnTo>
                    <a:pt x="48" y="24"/>
                  </a:lnTo>
                  <a:cubicBezTo>
                    <a:pt x="48" y="11"/>
                    <a:pt x="37" y="0"/>
                    <a:pt x="24" y="0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6C98F64-F810-3385-6BDC-71B27F999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0713" y="7803177"/>
              <a:ext cx="38464" cy="32972"/>
            </a:xfrm>
            <a:custGeom>
              <a:avLst/>
              <a:gdLst>
                <a:gd name="T0" fmla="*/ 14 w 29"/>
                <a:gd name="T1" fmla="*/ 0 h 28"/>
                <a:gd name="T2" fmla="*/ 14 w 29"/>
                <a:gd name="T3" fmla="*/ 0 h 28"/>
                <a:gd name="T4" fmla="*/ 0 w 29"/>
                <a:gd name="T5" fmla="*/ 14 h 28"/>
                <a:gd name="T6" fmla="*/ 0 w 29"/>
                <a:gd name="T7" fmla="*/ 14 h 28"/>
                <a:gd name="T8" fmla="*/ 14 w 29"/>
                <a:gd name="T9" fmla="*/ 27 h 28"/>
                <a:gd name="T10" fmla="*/ 14 w 29"/>
                <a:gd name="T11" fmla="*/ 27 h 28"/>
                <a:gd name="T12" fmla="*/ 28 w 29"/>
                <a:gd name="T13" fmla="*/ 14 h 28"/>
                <a:gd name="T14" fmla="*/ 28 w 29"/>
                <a:gd name="T15" fmla="*/ 14 h 28"/>
                <a:gd name="T16" fmla="*/ 14 w 2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14" y="0"/>
                  </a:move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14"/>
                  </a:lnTo>
                  <a:cubicBezTo>
                    <a:pt x="0" y="21"/>
                    <a:pt x="6" y="27"/>
                    <a:pt x="14" y="27"/>
                  </a:cubicBezTo>
                  <a:lnTo>
                    <a:pt x="14" y="27"/>
                  </a:lnTo>
                  <a:cubicBezTo>
                    <a:pt x="21" y="27"/>
                    <a:pt x="28" y="21"/>
                    <a:pt x="28" y="14"/>
                  </a:cubicBezTo>
                  <a:lnTo>
                    <a:pt x="28" y="14"/>
                  </a:lnTo>
                  <a:cubicBezTo>
                    <a:pt x="28" y="6"/>
                    <a:pt x="21" y="0"/>
                    <a:pt x="14" y="0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15" name="Freeform 51">
              <a:extLst>
                <a:ext uri="{FF2B5EF4-FFF2-40B4-BE49-F238E27FC236}">
                  <a16:creationId xmlns:a16="http://schemas.microsoft.com/office/drawing/2014/main" id="{8FB2E98F-E51A-30A2-2A9C-25AF6EA6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4647" y="10913455"/>
              <a:ext cx="2165106" cy="851757"/>
            </a:xfrm>
            <a:custGeom>
              <a:avLst/>
              <a:gdLst>
                <a:gd name="T0" fmla="*/ 326 w 1738"/>
                <a:gd name="T1" fmla="*/ 370 h 685"/>
                <a:gd name="T2" fmla="*/ 326 w 1738"/>
                <a:gd name="T3" fmla="*/ 370 h 685"/>
                <a:gd name="T4" fmla="*/ 85 w 1738"/>
                <a:gd name="T5" fmla="*/ 629 h 685"/>
                <a:gd name="T6" fmla="*/ 85 w 1738"/>
                <a:gd name="T7" fmla="*/ 629 h 685"/>
                <a:gd name="T8" fmla="*/ 0 w 1738"/>
                <a:gd name="T9" fmla="*/ 678 h 685"/>
                <a:gd name="T10" fmla="*/ 805 w 1738"/>
                <a:gd name="T11" fmla="*/ 683 h 685"/>
                <a:gd name="T12" fmla="*/ 805 w 1738"/>
                <a:gd name="T13" fmla="*/ 684 h 685"/>
                <a:gd name="T14" fmla="*/ 869 w 1738"/>
                <a:gd name="T15" fmla="*/ 683 h 685"/>
                <a:gd name="T16" fmla="*/ 933 w 1738"/>
                <a:gd name="T17" fmla="*/ 684 h 685"/>
                <a:gd name="T18" fmla="*/ 933 w 1738"/>
                <a:gd name="T19" fmla="*/ 683 h 685"/>
                <a:gd name="T20" fmla="*/ 1737 w 1738"/>
                <a:gd name="T21" fmla="*/ 678 h 685"/>
                <a:gd name="T22" fmla="*/ 1737 w 1738"/>
                <a:gd name="T23" fmla="*/ 678 h 685"/>
                <a:gd name="T24" fmla="*/ 1652 w 1738"/>
                <a:gd name="T25" fmla="*/ 629 h 685"/>
                <a:gd name="T26" fmla="*/ 1652 w 1738"/>
                <a:gd name="T27" fmla="*/ 629 h 685"/>
                <a:gd name="T28" fmla="*/ 1411 w 1738"/>
                <a:gd name="T29" fmla="*/ 370 h 685"/>
                <a:gd name="T30" fmla="*/ 1411 w 1738"/>
                <a:gd name="T31" fmla="*/ 370 h 685"/>
                <a:gd name="T32" fmla="*/ 1363 w 1738"/>
                <a:gd name="T33" fmla="*/ 0 h 685"/>
                <a:gd name="T34" fmla="*/ 374 w 1738"/>
                <a:gd name="T35" fmla="*/ 0 h 685"/>
                <a:gd name="T36" fmla="*/ 374 w 1738"/>
                <a:gd name="T37" fmla="*/ 0 h 685"/>
                <a:gd name="T38" fmla="*/ 326 w 1738"/>
                <a:gd name="T39" fmla="*/ 37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8" h="685">
                  <a:moveTo>
                    <a:pt x="326" y="370"/>
                  </a:moveTo>
                  <a:lnTo>
                    <a:pt x="326" y="370"/>
                  </a:lnTo>
                  <a:cubicBezTo>
                    <a:pt x="304" y="496"/>
                    <a:pt x="209" y="596"/>
                    <a:pt x="85" y="629"/>
                  </a:cubicBezTo>
                  <a:lnTo>
                    <a:pt x="85" y="629"/>
                  </a:lnTo>
                  <a:cubicBezTo>
                    <a:pt x="41" y="640"/>
                    <a:pt x="4" y="656"/>
                    <a:pt x="0" y="678"/>
                  </a:cubicBezTo>
                  <a:lnTo>
                    <a:pt x="805" y="683"/>
                  </a:lnTo>
                  <a:lnTo>
                    <a:pt x="805" y="684"/>
                  </a:lnTo>
                  <a:lnTo>
                    <a:pt x="869" y="683"/>
                  </a:lnTo>
                  <a:lnTo>
                    <a:pt x="933" y="684"/>
                  </a:lnTo>
                  <a:lnTo>
                    <a:pt x="933" y="683"/>
                  </a:lnTo>
                  <a:lnTo>
                    <a:pt x="1737" y="678"/>
                  </a:lnTo>
                  <a:lnTo>
                    <a:pt x="1737" y="678"/>
                  </a:lnTo>
                  <a:cubicBezTo>
                    <a:pt x="1734" y="656"/>
                    <a:pt x="1696" y="640"/>
                    <a:pt x="1652" y="629"/>
                  </a:cubicBezTo>
                  <a:lnTo>
                    <a:pt x="1652" y="629"/>
                  </a:lnTo>
                  <a:cubicBezTo>
                    <a:pt x="1528" y="596"/>
                    <a:pt x="1433" y="496"/>
                    <a:pt x="1411" y="370"/>
                  </a:cubicBezTo>
                  <a:lnTo>
                    <a:pt x="1411" y="370"/>
                  </a:lnTo>
                  <a:cubicBezTo>
                    <a:pt x="1389" y="247"/>
                    <a:pt x="1373" y="103"/>
                    <a:pt x="1363" y="0"/>
                  </a:cubicBezTo>
                  <a:lnTo>
                    <a:pt x="374" y="0"/>
                  </a:lnTo>
                  <a:lnTo>
                    <a:pt x="374" y="0"/>
                  </a:lnTo>
                  <a:cubicBezTo>
                    <a:pt x="364" y="103"/>
                    <a:pt x="348" y="247"/>
                    <a:pt x="326" y="370"/>
                  </a:cubicBezTo>
                </a:path>
              </a:pathLst>
            </a:custGeom>
            <a:solidFill>
              <a:srgbClr val="2D2D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16" name="Freeform 52">
              <a:extLst>
                <a:ext uri="{FF2B5EF4-FFF2-40B4-BE49-F238E27FC236}">
                  <a16:creationId xmlns:a16="http://schemas.microsoft.com/office/drawing/2014/main" id="{3D7EA9A6-ECDA-C699-A082-D57C84512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737" y="10913453"/>
              <a:ext cx="1313352" cy="533035"/>
            </a:xfrm>
            <a:custGeom>
              <a:avLst/>
              <a:gdLst>
                <a:gd name="T0" fmla="*/ 1048 w 1053"/>
                <a:gd name="T1" fmla="*/ 412 h 428"/>
                <a:gd name="T2" fmla="*/ 1048 w 1053"/>
                <a:gd name="T3" fmla="*/ 412 h 428"/>
                <a:gd name="T4" fmla="*/ 1037 w 1053"/>
                <a:gd name="T5" fmla="*/ 370 h 428"/>
                <a:gd name="T6" fmla="*/ 1037 w 1053"/>
                <a:gd name="T7" fmla="*/ 370 h 428"/>
                <a:gd name="T8" fmla="*/ 989 w 1053"/>
                <a:gd name="T9" fmla="*/ 0 h 428"/>
                <a:gd name="T10" fmla="*/ 0 w 1053"/>
                <a:gd name="T11" fmla="*/ 0 h 428"/>
                <a:gd name="T12" fmla="*/ 0 w 1053"/>
                <a:gd name="T13" fmla="*/ 0 h 428"/>
                <a:gd name="T14" fmla="*/ 0 w 1053"/>
                <a:gd name="T15" fmla="*/ 3 h 428"/>
                <a:gd name="T16" fmla="*/ 0 w 1053"/>
                <a:gd name="T17" fmla="*/ 3 h 428"/>
                <a:gd name="T18" fmla="*/ 1048 w 1053"/>
                <a:gd name="T19" fmla="*/ 41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3" h="428">
                  <a:moveTo>
                    <a:pt x="1048" y="412"/>
                  </a:moveTo>
                  <a:lnTo>
                    <a:pt x="1048" y="412"/>
                  </a:lnTo>
                  <a:cubicBezTo>
                    <a:pt x="1043" y="398"/>
                    <a:pt x="1040" y="384"/>
                    <a:pt x="1037" y="370"/>
                  </a:cubicBezTo>
                  <a:lnTo>
                    <a:pt x="1037" y="370"/>
                  </a:lnTo>
                  <a:cubicBezTo>
                    <a:pt x="1015" y="247"/>
                    <a:pt x="999" y="103"/>
                    <a:pt x="989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0" y="2"/>
                    <a:pt x="0" y="3"/>
                  </a:cubicBezTo>
                  <a:lnTo>
                    <a:pt x="0" y="3"/>
                  </a:lnTo>
                  <a:cubicBezTo>
                    <a:pt x="92" y="150"/>
                    <a:pt x="1052" y="427"/>
                    <a:pt x="1048" y="412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AF1D881D-D57A-C77D-55B1-37CCE2EB3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964" y="7929566"/>
              <a:ext cx="5176472" cy="2654176"/>
            </a:xfrm>
            <a:custGeom>
              <a:avLst/>
              <a:gdLst>
                <a:gd name="T0" fmla="*/ 0 w 4154"/>
                <a:gd name="T1" fmla="*/ 2128 h 2129"/>
                <a:gd name="T2" fmla="*/ 4153 w 4154"/>
                <a:gd name="T3" fmla="*/ 2128 h 2129"/>
                <a:gd name="T4" fmla="*/ 4153 w 4154"/>
                <a:gd name="T5" fmla="*/ 0 h 2129"/>
                <a:gd name="T6" fmla="*/ 0 w 4154"/>
                <a:gd name="T7" fmla="*/ 0 h 2129"/>
                <a:gd name="T8" fmla="*/ 0 w 4154"/>
                <a:gd name="T9" fmla="*/ 2128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4" h="2129">
                  <a:moveTo>
                    <a:pt x="0" y="2128"/>
                  </a:moveTo>
                  <a:lnTo>
                    <a:pt x="4153" y="2128"/>
                  </a:lnTo>
                  <a:lnTo>
                    <a:pt x="4153" y="0"/>
                  </a:lnTo>
                  <a:lnTo>
                    <a:pt x="0" y="0"/>
                  </a:lnTo>
                  <a:lnTo>
                    <a:pt x="0" y="2128"/>
                  </a:ln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Josefin Sans Light" pitchFamily="2" charset="0"/>
              </a:endParaRPr>
            </a:p>
          </p:txBody>
        </p:sp>
      </p:grpSp>
      <p:sp>
        <p:nvSpPr>
          <p:cNvPr id="18" name="Picture Placeholder 132">
            <a:extLst>
              <a:ext uri="{FF2B5EF4-FFF2-40B4-BE49-F238E27FC236}">
                <a16:creationId xmlns:a16="http://schemas.microsoft.com/office/drawing/2014/main" id="{2CAE2C67-C03F-949B-A359-07F58F20EE8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310542" y="3127184"/>
            <a:ext cx="11267672" cy="5777370"/>
          </a:xfrm>
          <a:custGeom>
            <a:avLst/>
            <a:gdLst>
              <a:gd name="connsiteX0" fmla="*/ 0 w 5175225"/>
              <a:gd name="connsiteY0" fmla="*/ 0 h 2652929"/>
              <a:gd name="connsiteX1" fmla="*/ 5175225 w 5175225"/>
              <a:gd name="connsiteY1" fmla="*/ 0 h 2652929"/>
              <a:gd name="connsiteX2" fmla="*/ 5175225 w 5175225"/>
              <a:gd name="connsiteY2" fmla="*/ 2652929 h 2652929"/>
              <a:gd name="connsiteX3" fmla="*/ 0 w 5175225"/>
              <a:gd name="connsiteY3" fmla="*/ 2652929 h 26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25" h="2652929">
                <a:moveTo>
                  <a:pt x="0" y="0"/>
                </a:moveTo>
                <a:lnTo>
                  <a:pt x="5175225" y="0"/>
                </a:lnTo>
                <a:lnTo>
                  <a:pt x="5175225" y="2652929"/>
                </a:lnTo>
                <a:lnTo>
                  <a:pt x="0" y="2652929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latin typeface="Josefin Sans Light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21" r:id="rId2"/>
    <p:sldLayoutId id="2147484022" r:id="rId3"/>
    <p:sldLayoutId id="2147484023" r:id="rId4"/>
    <p:sldLayoutId id="2147484024" r:id="rId5"/>
    <p:sldLayoutId id="2147484031" r:id="rId6"/>
    <p:sldLayoutId id="2147484032" r:id="rId7"/>
    <p:sldLayoutId id="2147484027" r:id="rId8"/>
    <p:sldLayoutId id="2147484029" r:id="rId9"/>
    <p:sldLayoutId id="2147484020" r:id="rId10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800" b="0" i="0" kern="1200">
          <a:solidFill>
            <a:schemeClr val="tx2"/>
          </a:solidFill>
          <a:latin typeface="Unica One" panose="02000506000000020004" pitchFamily="2" charset="0"/>
          <a:ea typeface="Arimo" panose="020B0604020202020204" pitchFamily="34" charset="0"/>
          <a:cs typeface="Arimo" panose="020B0604020202020204" pitchFamily="34" charset="0"/>
        </a:defRPr>
      </a:lvl1pPr>
    </p:titleStyle>
    <p:bodyStyle>
      <a:lvl1pPr marL="457109" indent="-457109" algn="l" defTabSz="1828434" rtl="0" eaLnBrk="1" latinLnBrk="0" hangingPunct="1">
        <a:lnSpc>
          <a:spcPts val="42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Josefin Sans Light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Josefin Sans Light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dirty="0" smtClean="0">
          <a:solidFill>
            <a:schemeClr val="tx1"/>
          </a:solidFill>
          <a:effectLst/>
          <a:latin typeface="Josefin Sans Light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Josefin Sans Light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>
          <a:solidFill>
            <a:schemeClr val="tx1"/>
          </a:solidFill>
          <a:effectLst/>
          <a:latin typeface="Josefin Sans Light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  <p15:guide id="3" pos="958" userDrawn="1">
          <p15:clr>
            <a:srgbClr val="A4A3A4"/>
          </p15:clr>
        </p15:guide>
        <p15:guide id="4" pos="14398" userDrawn="1">
          <p15:clr>
            <a:srgbClr val="A4A3A4"/>
          </p15:clr>
        </p15:guide>
        <p15:guide id="5" orient="horz" pos="816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s.google.com/specimen/Josefin+Sans" TargetMode="External"/><Relationship Id="rId13" Type="http://schemas.openxmlformats.org/officeDocument/2006/relationships/hyperlink" Target="https://unsplash.com/photos/6uJv3XofGfQ" TargetMode="External"/><Relationship Id="rId3" Type="http://schemas.openxmlformats.org/officeDocument/2006/relationships/hyperlink" Target="https://unsplash.com/photos/T2b8Q6xQjEc" TargetMode="External"/><Relationship Id="rId7" Type="http://schemas.openxmlformats.org/officeDocument/2006/relationships/hyperlink" Target="https://fonts.google.com/specimen/Unica+One" TargetMode="External"/><Relationship Id="rId12" Type="http://schemas.openxmlformats.org/officeDocument/2006/relationships/hyperlink" Target="https://unsplash.com/photos/04TIEUuDzfc" TargetMode="External"/><Relationship Id="rId2" Type="http://schemas.openxmlformats.org/officeDocument/2006/relationships/hyperlink" Target="https://dribbble.com/shots/16905388-Cyber-Security-Consulting-Service-Landing-Pag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splash.com/photos/pSda_ahlz40" TargetMode="External"/><Relationship Id="rId11" Type="http://schemas.openxmlformats.org/officeDocument/2006/relationships/hyperlink" Target="https://unsplash.com/photos/63Sg6s3EocE" TargetMode="External"/><Relationship Id="rId5" Type="http://schemas.openxmlformats.org/officeDocument/2006/relationships/hyperlink" Target="https://unsplash.com/photos/tbuVFsx_RKE" TargetMode="External"/><Relationship Id="rId15" Type="http://schemas.openxmlformats.org/officeDocument/2006/relationships/hyperlink" Target="https://slidenest.com/" TargetMode="External"/><Relationship Id="rId10" Type="http://schemas.openxmlformats.org/officeDocument/2006/relationships/hyperlink" Target="https://unsplash.com/photos/8EYMcqG5GRU" TargetMode="External"/><Relationship Id="rId4" Type="http://schemas.openxmlformats.org/officeDocument/2006/relationships/hyperlink" Target="https://unsplash.com/photos/iar-afB0QQw" TargetMode="External"/><Relationship Id="rId9" Type="http://schemas.openxmlformats.org/officeDocument/2006/relationships/hyperlink" Target="https://dribbble.com/shots/16630330-Fast-VPN-Mobile-App" TargetMode="External"/><Relationship Id="rId14" Type="http://schemas.openxmlformats.org/officeDocument/2006/relationships/hyperlink" Target="https://unsplash.com/photos/27QcqVqgVg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06AC158-0B58-DB2C-1136-0C6EA6F20E2A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r="9775"/>
          <a:stretch/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7BCB9F-6C63-EAC2-1E0B-898D5FA8CF2A}"/>
              </a:ext>
            </a:extLst>
          </p:cNvPr>
          <p:cNvGrpSpPr/>
          <p:nvPr/>
        </p:nvGrpSpPr>
        <p:grpSpPr>
          <a:xfrm>
            <a:off x="14062926" y="798094"/>
            <a:ext cx="2025972" cy="2426233"/>
            <a:chOff x="14016947" y="4965747"/>
            <a:chExt cx="1419171" cy="1693718"/>
          </a:xfrm>
        </p:grpSpPr>
        <p:sp>
          <p:nvSpPr>
            <p:cNvPr id="3" name="Freeform 77">
              <a:extLst>
                <a:ext uri="{FF2B5EF4-FFF2-40B4-BE49-F238E27FC236}">
                  <a16:creationId xmlns:a16="http://schemas.microsoft.com/office/drawing/2014/main" id="{ED686377-319C-0504-1052-34C906159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4847" y="4983652"/>
              <a:ext cx="1384713" cy="1510055"/>
            </a:xfrm>
            <a:custGeom>
              <a:avLst/>
              <a:gdLst>
                <a:gd name="T0" fmla="*/ 917 w 1022"/>
                <a:gd name="T1" fmla="*/ 818 h 1114"/>
                <a:gd name="T2" fmla="*/ 917 w 1022"/>
                <a:gd name="T3" fmla="*/ 818 h 1114"/>
                <a:gd name="T4" fmla="*/ 1021 w 1022"/>
                <a:gd name="T5" fmla="*/ 510 h 1114"/>
                <a:gd name="T6" fmla="*/ 1021 w 1022"/>
                <a:gd name="T7" fmla="*/ 510 h 1114"/>
                <a:gd name="T8" fmla="*/ 511 w 1022"/>
                <a:gd name="T9" fmla="*/ 0 h 1114"/>
                <a:gd name="T10" fmla="*/ 511 w 1022"/>
                <a:gd name="T11" fmla="*/ 0 h 1114"/>
                <a:gd name="T12" fmla="*/ 0 w 1022"/>
                <a:gd name="T13" fmla="*/ 510 h 1114"/>
                <a:gd name="T14" fmla="*/ 0 w 1022"/>
                <a:gd name="T15" fmla="*/ 510 h 1114"/>
                <a:gd name="T16" fmla="*/ 511 w 1022"/>
                <a:gd name="T17" fmla="*/ 1021 h 1114"/>
                <a:gd name="T18" fmla="*/ 511 w 1022"/>
                <a:gd name="T19" fmla="*/ 1021 h 1114"/>
                <a:gd name="T20" fmla="*/ 747 w 1022"/>
                <a:gd name="T21" fmla="*/ 962 h 1114"/>
                <a:gd name="T22" fmla="*/ 1000 w 1022"/>
                <a:gd name="T23" fmla="*/ 1113 h 1114"/>
                <a:gd name="T24" fmla="*/ 917 w 1022"/>
                <a:gd name="T25" fmla="*/ 818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2" h="1114">
                  <a:moveTo>
                    <a:pt x="917" y="818"/>
                  </a:moveTo>
                  <a:lnTo>
                    <a:pt x="917" y="818"/>
                  </a:lnTo>
                  <a:cubicBezTo>
                    <a:pt x="982" y="733"/>
                    <a:pt x="1021" y="626"/>
                    <a:pt x="1021" y="510"/>
                  </a:cubicBezTo>
                  <a:lnTo>
                    <a:pt x="1021" y="510"/>
                  </a:lnTo>
                  <a:cubicBezTo>
                    <a:pt x="1021" y="228"/>
                    <a:pt x="792" y="0"/>
                    <a:pt x="511" y="0"/>
                  </a:cubicBezTo>
                  <a:lnTo>
                    <a:pt x="511" y="0"/>
                  </a:lnTo>
                  <a:cubicBezTo>
                    <a:pt x="229" y="0"/>
                    <a:pt x="0" y="228"/>
                    <a:pt x="0" y="510"/>
                  </a:cubicBezTo>
                  <a:lnTo>
                    <a:pt x="0" y="510"/>
                  </a:lnTo>
                  <a:cubicBezTo>
                    <a:pt x="0" y="792"/>
                    <a:pt x="229" y="1021"/>
                    <a:pt x="511" y="1021"/>
                  </a:cubicBezTo>
                  <a:lnTo>
                    <a:pt x="511" y="1021"/>
                  </a:lnTo>
                  <a:cubicBezTo>
                    <a:pt x="596" y="1021"/>
                    <a:pt x="676" y="1000"/>
                    <a:pt x="747" y="962"/>
                  </a:cubicBezTo>
                  <a:lnTo>
                    <a:pt x="1000" y="1113"/>
                  </a:lnTo>
                  <a:lnTo>
                    <a:pt x="917" y="81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E875996-A617-DC80-FFF7-D935CB5C5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9252" y="5365646"/>
              <a:ext cx="840217" cy="685039"/>
            </a:xfrm>
            <a:custGeom>
              <a:avLst/>
              <a:gdLst>
                <a:gd name="connsiteX0" fmla="*/ 0 w 773273"/>
                <a:gd name="connsiteY0" fmla="*/ 0 h 630459"/>
                <a:gd name="connsiteX1" fmla="*/ 4 w 773273"/>
                <a:gd name="connsiteY1" fmla="*/ 0 h 630459"/>
                <a:gd name="connsiteX2" fmla="*/ 394730 w 773273"/>
                <a:gd name="connsiteY2" fmla="*/ 333834 h 630459"/>
                <a:gd name="connsiteX3" fmla="*/ 773270 w 773273"/>
                <a:gd name="connsiteY3" fmla="*/ 0 h 630459"/>
                <a:gd name="connsiteX4" fmla="*/ 773273 w 773273"/>
                <a:gd name="connsiteY4" fmla="*/ 0 h 630459"/>
                <a:gd name="connsiteX5" fmla="*/ 773273 w 773273"/>
                <a:gd name="connsiteY5" fmla="*/ 630459 h 630459"/>
                <a:gd name="connsiteX6" fmla="*/ 0 w 773273"/>
                <a:gd name="connsiteY6" fmla="*/ 630459 h 63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3273" h="630459">
                  <a:moveTo>
                    <a:pt x="0" y="0"/>
                  </a:moveTo>
                  <a:lnTo>
                    <a:pt x="4" y="0"/>
                  </a:lnTo>
                  <a:lnTo>
                    <a:pt x="394730" y="333834"/>
                  </a:lnTo>
                  <a:lnTo>
                    <a:pt x="773270" y="0"/>
                  </a:lnTo>
                  <a:lnTo>
                    <a:pt x="773273" y="0"/>
                  </a:lnTo>
                  <a:lnTo>
                    <a:pt x="773273" y="630459"/>
                  </a:lnTo>
                  <a:lnTo>
                    <a:pt x="0" y="6304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8" name="Freeform 82">
              <a:extLst>
                <a:ext uri="{FF2B5EF4-FFF2-40B4-BE49-F238E27FC236}">
                  <a16:creationId xmlns:a16="http://schemas.microsoft.com/office/drawing/2014/main" id="{AF69EF64-5B3F-3C04-0E5D-435991DE4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9251" y="5365642"/>
              <a:ext cx="841570" cy="364086"/>
            </a:xfrm>
            <a:custGeom>
              <a:avLst/>
              <a:gdLst>
                <a:gd name="T0" fmla="*/ 317 w 622"/>
                <a:gd name="T1" fmla="*/ 269 h 270"/>
                <a:gd name="T2" fmla="*/ 0 w 622"/>
                <a:gd name="T3" fmla="*/ 0 h 270"/>
                <a:gd name="T4" fmla="*/ 621 w 622"/>
                <a:gd name="T5" fmla="*/ 0 h 270"/>
                <a:gd name="T6" fmla="*/ 317 w 622"/>
                <a:gd name="T7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2" h="270">
                  <a:moveTo>
                    <a:pt x="317" y="269"/>
                  </a:moveTo>
                  <a:lnTo>
                    <a:pt x="0" y="0"/>
                  </a:lnTo>
                  <a:lnTo>
                    <a:pt x="621" y="0"/>
                  </a:lnTo>
                  <a:lnTo>
                    <a:pt x="317" y="269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B0FFD3D-E0FC-23E9-59FB-EB6DF054A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6947" y="4965747"/>
              <a:ext cx="1419171" cy="1693718"/>
            </a:xfrm>
            <a:custGeom>
              <a:avLst/>
              <a:gdLst>
                <a:gd name="connsiteX0" fmla="*/ 951637 w 1306099"/>
                <a:gd name="connsiteY0" fmla="*/ 1447178 h 1558772"/>
                <a:gd name="connsiteX1" fmla="*/ 967847 w 1306099"/>
                <a:gd name="connsiteY1" fmla="*/ 1447178 h 1558772"/>
                <a:gd name="connsiteX2" fmla="*/ 1022713 w 1306099"/>
                <a:gd name="connsiteY2" fmla="*/ 1481032 h 1558772"/>
                <a:gd name="connsiteX3" fmla="*/ 1030195 w 1306099"/>
                <a:gd name="connsiteY3" fmla="*/ 1491063 h 1558772"/>
                <a:gd name="connsiteX4" fmla="*/ 1027701 w 1306099"/>
                <a:gd name="connsiteY4" fmla="*/ 1504856 h 1558772"/>
                <a:gd name="connsiteX5" fmla="*/ 1017726 w 1306099"/>
                <a:gd name="connsiteY5" fmla="*/ 1512379 h 1558772"/>
                <a:gd name="connsiteX6" fmla="*/ 1004009 w 1306099"/>
                <a:gd name="connsiteY6" fmla="*/ 1511125 h 1558772"/>
                <a:gd name="connsiteX7" fmla="*/ 959119 w 1306099"/>
                <a:gd name="connsiteY7" fmla="*/ 1482286 h 1558772"/>
                <a:gd name="connsiteX8" fmla="*/ 642393 w 1306099"/>
                <a:gd name="connsiteY8" fmla="*/ 1558772 h 1558772"/>
                <a:gd name="connsiteX9" fmla="*/ 407966 w 1306099"/>
                <a:gd name="connsiteY9" fmla="*/ 1518649 h 1558772"/>
                <a:gd name="connsiteX10" fmla="*/ 397990 w 1306099"/>
                <a:gd name="connsiteY10" fmla="*/ 1509871 h 1558772"/>
                <a:gd name="connsiteX11" fmla="*/ 397990 w 1306099"/>
                <a:gd name="connsiteY11" fmla="*/ 1496079 h 1558772"/>
                <a:gd name="connsiteX12" fmla="*/ 419188 w 1306099"/>
                <a:gd name="connsiteY12" fmla="*/ 1484794 h 1558772"/>
                <a:gd name="connsiteX13" fmla="*/ 642393 w 1306099"/>
                <a:gd name="connsiteY13" fmla="*/ 1524918 h 1558772"/>
                <a:gd name="connsiteX14" fmla="*/ 951637 w 1306099"/>
                <a:gd name="connsiteY14" fmla="*/ 1447178 h 1558772"/>
                <a:gd name="connsiteX15" fmla="*/ 278282 w 1306099"/>
                <a:gd name="connsiteY15" fmla="*/ 1321157 h 1558772"/>
                <a:gd name="connsiteX16" fmla="*/ 291034 w 1306099"/>
                <a:gd name="connsiteY16" fmla="*/ 1323352 h 1558772"/>
                <a:gd name="connsiteX17" fmla="*/ 643129 w 1306099"/>
                <a:gd name="connsiteY17" fmla="*/ 1423697 h 1558772"/>
                <a:gd name="connsiteX18" fmla="*/ 951678 w 1306099"/>
                <a:gd name="connsiteY18" fmla="*/ 1348439 h 1558772"/>
                <a:gd name="connsiteX19" fmla="*/ 967852 w 1306099"/>
                <a:gd name="connsiteY19" fmla="*/ 1348439 h 1558772"/>
                <a:gd name="connsiteX20" fmla="*/ 1128347 w 1306099"/>
                <a:gd name="connsiteY20" fmla="*/ 1443766 h 1558772"/>
                <a:gd name="connsiteX21" fmla="*/ 1135812 w 1306099"/>
                <a:gd name="connsiteY21" fmla="*/ 1455055 h 1558772"/>
                <a:gd name="connsiteX22" fmla="*/ 1133324 w 1306099"/>
                <a:gd name="connsiteY22" fmla="*/ 1467598 h 1558772"/>
                <a:gd name="connsiteX23" fmla="*/ 1118394 w 1306099"/>
                <a:gd name="connsiteY23" fmla="*/ 1476378 h 1558772"/>
                <a:gd name="connsiteX24" fmla="*/ 1109685 w 1306099"/>
                <a:gd name="connsiteY24" fmla="*/ 1473869 h 1558772"/>
                <a:gd name="connsiteX25" fmla="*/ 959143 w 1306099"/>
                <a:gd name="connsiteY25" fmla="*/ 1383559 h 1558772"/>
                <a:gd name="connsiteX26" fmla="*/ 643129 w 1306099"/>
                <a:gd name="connsiteY26" fmla="*/ 1457563 h 1558772"/>
                <a:gd name="connsiteX27" fmla="*/ 272372 w 1306099"/>
                <a:gd name="connsiteY27" fmla="*/ 1352202 h 1558772"/>
                <a:gd name="connsiteX28" fmla="*/ 264907 w 1306099"/>
                <a:gd name="connsiteY28" fmla="*/ 1342167 h 1558772"/>
                <a:gd name="connsiteX29" fmla="*/ 267395 w 1306099"/>
                <a:gd name="connsiteY29" fmla="*/ 1328370 h 1558772"/>
                <a:gd name="connsiteX30" fmla="*/ 278282 w 1306099"/>
                <a:gd name="connsiteY30" fmla="*/ 1321157 h 1558772"/>
                <a:gd name="connsiteX31" fmla="*/ 651566 w 1306099"/>
                <a:gd name="connsiteY31" fmla="*/ 692440 h 1558772"/>
                <a:gd name="connsiteX32" fmla="*/ 329848 w 1306099"/>
                <a:gd name="connsiteY32" fmla="*/ 986704 h 1558772"/>
                <a:gd name="connsiteX33" fmla="*/ 1032349 w 1306099"/>
                <a:gd name="connsiteY33" fmla="*/ 986704 h 1558772"/>
                <a:gd name="connsiteX34" fmla="*/ 726547 w 1306099"/>
                <a:gd name="connsiteY34" fmla="*/ 692727 h 1558772"/>
                <a:gd name="connsiteX35" fmla="*/ 701677 w 1306099"/>
                <a:gd name="connsiteY35" fmla="*/ 714632 h 1558772"/>
                <a:gd name="connsiteX36" fmla="*/ 689227 w 1306099"/>
                <a:gd name="connsiteY36" fmla="*/ 718349 h 1558772"/>
                <a:gd name="connsiteX37" fmla="*/ 678022 w 1306099"/>
                <a:gd name="connsiteY37" fmla="*/ 714632 h 1558772"/>
                <a:gd name="connsiteX38" fmla="*/ 309615 w 1306099"/>
                <a:gd name="connsiteY38" fmla="*/ 405600 h 1558772"/>
                <a:gd name="connsiteX39" fmla="*/ 309615 w 1306099"/>
                <a:gd name="connsiteY39" fmla="*/ 958792 h 1558772"/>
                <a:gd name="connsiteX40" fmla="*/ 625184 w 1306099"/>
                <a:gd name="connsiteY40" fmla="*/ 670309 h 1558772"/>
                <a:gd name="connsiteX41" fmla="*/ 1052654 w 1306099"/>
                <a:gd name="connsiteY41" fmla="*/ 405513 h 1558772"/>
                <a:gd name="connsiteX42" fmla="*/ 752548 w 1306099"/>
                <a:gd name="connsiteY42" fmla="*/ 669827 h 1558772"/>
                <a:gd name="connsiteX43" fmla="*/ 1052654 w 1306099"/>
                <a:gd name="connsiteY43" fmla="*/ 958662 h 1558772"/>
                <a:gd name="connsiteX44" fmla="*/ 341007 w 1306099"/>
                <a:gd name="connsiteY44" fmla="*/ 386568 h 1558772"/>
                <a:gd name="connsiteX45" fmla="*/ 689227 w 1306099"/>
                <a:gd name="connsiteY45" fmla="*/ 679935 h 1558772"/>
                <a:gd name="connsiteX46" fmla="*/ 1022523 w 1306099"/>
                <a:gd name="connsiteY46" fmla="*/ 386568 h 1558772"/>
                <a:gd name="connsiteX47" fmla="*/ 294569 w 1306099"/>
                <a:gd name="connsiteY47" fmla="*/ 351556 h 1558772"/>
                <a:gd name="connsiteX48" fmla="*/ 1067700 w 1306099"/>
                <a:gd name="connsiteY48" fmla="*/ 351556 h 1558772"/>
                <a:gd name="connsiteX49" fmla="*/ 1067706 w 1306099"/>
                <a:gd name="connsiteY49" fmla="*/ 351560 h 1558772"/>
                <a:gd name="connsiteX50" fmla="*/ 1086371 w 1306099"/>
                <a:gd name="connsiteY50" fmla="*/ 351560 h 1558772"/>
                <a:gd name="connsiteX51" fmla="*/ 1086371 w 1306099"/>
                <a:gd name="connsiteY51" fmla="*/ 1020462 h 1558772"/>
                <a:gd name="connsiteX52" fmla="*/ 274649 w 1306099"/>
                <a:gd name="connsiteY52" fmla="*/ 1020462 h 1558772"/>
                <a:gd name="connsiteX53" fmla="*/ 274649 w 1306099"/>
                <a:gd name="connsiteY53" fmla="*/ 351560 h 1558772"/>
                <a:gd name="connsiteX54" fmla="*/ 294564 w 1306099"/>
                <a:gd name="connsiteY54" fmla="*/ 351560 h 1558772"/>
                <a:gd name="connsiteX55" fmla="*/ 653049 w 1306099"/>
                <a:gd name="connsiteY55" fmla="*/ 34882 h 1558772"/>
                <a:gd name="connsiteX56" fmla="*/ 33649 w 1306099"/>
                <a:gd name="connsiteY56" fmla="*/ 652796 h 1558772"/>
                <a:gd name="connsiteX57" fmla="*/ 653049 w 1306099"/>
                <a:gd name="connsiteY57" fmla="*/ 1271956 h 1558772"/>
                <a:gd name="connsiteX58" fmla="*/ 939693 w 1306099"/>
                <a:gd name="connsiteY58" fmla="*/ 1200946 h 1558772"/>
                <a:gd name="connsiteX59" fmla="*/ 947171 w 1306099"/>
                <a:gd name="connsiteY59" fmla="*/ 1199700 h 1558772"/>
                <a:gd name="connsiteX60" fmla="*/ 957141 w 1306099"/>
                <a:gd name="connsiteY60" fmla="*/ 1200946 h 1558772"/>
                <a:gd name="connsiteX61" fmla="*/ 1233815 w 1306099"/>
                <a:gd name="connsiteY61" fmla="*/ 1369128 h 1558772"/>
                <a:gd name="connsiteX62" fmla="*/ 1142836 w 1306099"/>
                <a:gd name="connsiteY62" fmla="*/ 1041484 h 1558772"/>
                <a:gd name="connsiteX63" fmla="*/ 1145329 w 1306099"/>
                <a:gd name="connsiteY63" fmla="*/ 1027780 h 1558772"/>
                <a:gd name="connsiteX64" fmla="*/ 1271203 w 1306099"/>
                <a:gd name="connsiteY64" fmla="*/ 652796 h 1558772"/>
                <a:gd name="connsiteX65" fmla="*/ 653049 w 1306099"/>
                <a:gd name="connsiteY65" fmla="*/ 34882 h 1558772"/>
                <a:gd name="connsiteX66" fmla="*/ 653049 w 1306099"/>
                <a:gd name="connsiteY66" fmla="*/ 0 h 1558772"/>
                <a:gd name="connsiteX67" fmla="*/ 1306099 w 1306099"/>
                <a:gd name="connsiteY67" fmla="*/ 652796 h 1558772"/>
                <a:gd name="connsiteX68" fmla="*/ 1177732 w 1306099"/>
                <a:gd name="connsiteY68" fmla="*/ 1041484 h 1558772"/>
                <a:gd name="connsiteX69" fmla="*/ 1278681 w 1306099"/>
                <a:gd name="connsiteY69" fmla="*/ 1400273 h 1558772"/>
                <a:gd name="connsiteX70" fmla="*/ 1272449 w 1306099"/>
                <a:gd name="connsiteY70" fmla="*/ 1417714 h 1558772"/>
                <a:gd name="connsiteX71" fmla="*/ 1262479 w 1306099"/>
                <a:gd name="connsiteY71" fmla="*/ 1421451 h 1558772"/>
                <a:gd name="connsiteX72" fmla="*/ 1252509 w 1306099"/>
                <a:gd name="connsiteY72" fmla="*/ 1418960 h 1558772"/>
                <a:gd name="connsiteX73" fmla="*/ 947171 w 1306099"/>
                <a:gd name="connsiteY73" fmla="*/ 1235828 h 1558772"/>
                <a:gd name="connsiteX74" fmla="*/ 653049 w 1306099"/>
                <a:gd name="connsiteY74" fmla="*/ 1305593 h 1558772"/>
                <a:gd name="connsiteX75" fmla="*/ 0 w 1306099"/>
                <a:gd name="connsiteY75" fmla="*/ 652796 h 1558772"/>
                <a:gd name="connsiteX76" fmla="*/ 653049 w 1306099"/>
                <a:gd name="connsiteY76" fmla="*/ 0 h 155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06099" h="1558772">
                  <a:moveTo>
                    <a:pt x="951637" y="1447178"/>
                  </a:moveTo>
                  <a:cubicBezTo>
                    <a:pt x="956625" y="1444670"/>
                    <a:pt x="962860" y="1444670"/>
                    <a:pt x="967847" y="1447178"/>
                  </a:cubicBezTo>
                  <a:lnTo>
                    <a:pt x="1022713" y="1481032"/>
                  </a:lnTo>
                  <a:cubicBezTo>
                    <a:pt x="1026454" y="1483540"/>
                    <a:pt x="1028948" y="1487302"/>
                    <a:pt x="1030195" y="1491063"/>
                  </a:cubicBezTo>
                  <a:cubicBezTo>
                    <a:pt x="1031442" y="1496079"/>
                    <a:pt x="1030195" y="1501094"/>
                    <a:pt x="1027701" y="1504856"/>
                  </a:cubicBezTo>
                  <a:cubicBezTo>
                    <a:pt x="1026454" y="1508618"/>
                    <a:pt x="1022713" y="1511125"/>
                    <a:pt x="1017726" y="1512379"/>
                  </a:cubicBezTo>
                  <a:cubicBezTo>
                    <a:pt x="1013985" y="1513633"/>
                    <a:pt x="1008997" y="1512379"/>
                    <a:pt x="1004009" y="1511125"/>
                  </a:cubicBezTo>
                  <a:lnTo>
                    <a:pt x="959119" y="1482286"/>
                  </a:lnTo>
                  <a:cubicBezTo>
                    <a:pt x="860609" y="1532441"/>
                    <a:pt x="752125" y="1558772"/>
                    <a:pt x="642393" y="1558772"/>
                  </a:cubicBezTo>
                  <a:cubicBezTo>
                    <a:pt x="561341" y="1558772"/>
                    <a:pt x="482783" y="1544980"/>
                    <a:pt x="407966" y="1518649"/>
                  </a:cubicBezTo>
                  <a:cubicBezTo>
                    <a:pt x="402978" y="1517395"/>
                    <a:pt x="400484" y="1513633"/>
                    <a:pt x="397990" y="1509871"/>
                  </a:cubicBezTo>
                  <a:cubicBezTo>
                    <a:pt x="395496" y="1504856"/>
                    <a:pt x="395496" y="1501094"/>
                    <a:pt x="397990" y="1496079"/>
                  </a:cubicBezTo>
                  <a:cubicBezTo>
                    <a:pt x="400484" y="1487302"/>
                    <a:pt x="410459" y="1482286"/>
                    <a:pt x="419188" y="1484794"/>
                  </a:cubicBezTo>
                  <a:cubicBezTo>
                    <a:pt x="490264" y="1511125"/>
                    <a:pt x="565082" y="1524918"/>
                    <a:pt x="642393" y="1524918"/>
                  </a:cubicBezTo>
                  <a:cubicBezTo>
                    <a:pt x="749631" y="1524918"/>
                    <a:pt x="856869" y="1497333"/>
                    <a:pt x="951637" y="1447178"/>
                  </a:cubicBezTo>
                  <a:close/>
                  <a:moveTo>
                    <a:pt x="278282" y="1321157"/>
                  </a:moveTo>
                  <a:cubicBezTo>
                    <a:pt x="282636" y="1320217"/>
                    <a:pt x="287302" y="1320844"/>
                    <a:pt x="291034" y="1323352"/>
                  </a:cubicBezTo>
                  <a:cubicBezTo>
                    <a:pt x="396787" y="1389831"/>
                    <a:pt x="517470" y="1423697"/>
                    <a:pt x="643129" y="1423697"/>
                  </a:cubicBezTo>
                  <a:cubicBezTo>
                    <a:pt x="750125" y="1423697"/>
                    <a:pt x="857122" y="1398611"/>
                    <a:pt x="951678" y="1348439"/>
                  </a:cubicBezTo>
                  <a:cubicBezTo>
                    <a:pt x="956654" y="1345930"/>
                    <a:pt x="962875" y="1345930"/>
                    <a:pt x="967852" y="1348439"/>
                  </a:cubicBezTo>
                  <a:lnTo>
                    <a:pt x="1128347" y="1443766"/>
                  </a:lnTo>
                  <a:cubicBezTo>
                    <a:pt x="1130835" y="1446275"/>
                    <a:pt x="1134568" y="1450037"/>
                    <a:pt x="1135812" y="1455055"/>
                  </a:cubicBezTo>
                  <a:cubicBezTo>
                    <a:pt x="1135812" y="1460072"/>
                    <a:pt x="1135812" y="1463835"/>
                    <a:pt x="1133324" y="1467598"/>
                  </a:cubicBezTo>
                  <a:cubicBezTo>
                    <a:pt x="1129591" y="1472615"/>
                    <a:pt x="1124614" y="1476378"/>
                    <a:pt x="1118394" y="1476378"/>
                  </a:cubicBezTo>
                  <a:cubicBezTo>
                    <a:pt x="1115905" y="1476378"/>
                    <a:pt x="1112173" y="1475124"/>
                    <a:pt x="1109685" y="1473869"/>
                  </a:cubicBezTo>
                  <a:lnTo>
                    <a:pt x="959143" y="1383559"/>
                  </a:lnTo>
                  <a:cubicBezTo>
                    <a:pt x="860855" y="1432477"/>
                    <a:pt x="752614" y="1457563"/>
                    <a:pt x="643129" y="1457563"/>
                  </a:cubicBezTo>
                  <a:cubicBezTo>
                    <a:pt x="511249" y="1457563"/>
                    <a:pt x="383101" y="1421188"/>
                    <a:pt x="272372" y="1352202"/>
                  </a:cubicBezTo>
                  <a:cubicBezTo>
                    <a:pt x="268640" y="1349693"/>
                    <a:pt x="266151" y="1347184"/>
                    <a:pt x="264907" y="1342167"/>
                  </a:cubicBezTo>
                  <a:cubicBezTo>
                    <a:pt x="263663" y="1337150"/>
                    <a:pt x="264907" y="1333387"/>
                    <a:pt x="267395" y="1328370"/>
                  </a:cubicBezTo>
                  <a:cubicBezTo>
                    <a:pt x="269884" y="1324607"/>
                    <a:pt x="273927" y="1322098"/>
                    <a:pt x="278282" y="1321157"/>
                  </a:cubicBezTo>
                  <a:close/>
                  <a:moveTo>
                    <a:pt x="651566" y="692440"/>
                  </a:moveTo>
                  <a:lnTo>
                    <a:pt x="329848" y="986704"/>
                  </a:lnTo>
                  <a:lnTo>
                    <a:pt x="1032349" y="986704"/>
                  </a:lnTo>
                  <a:lnTo>
                    <a:pt x="726547" y="692727"/>
                  </a:lnTo>
                  <a:lnTo>
                    <a:pt x="701677" y="714632"/>
                  </a:lnTo>
                  <a:cubicBezTo>
                    <a:pt x="697942" y="717110"/>
                    <a:pt x="694207" y="718349"/>
                    <a:pt x="689227" y="718349"/>
                  </a:cubicBezTo>
                  <a:cubicBezTo>
                    <a:pt x="686737" y="718349"/>
                    <a:pt x="681757" y="717110"/>
                    <a:pt x="678022" y="714632"/>
                  </a:cubicBezTo>
                  <a:close/>
                  <a:moveTo>
                    <a:pt x="309615" y="405600"/>
                  </a:moveTo>
                  <a:lnTo>
                    <a:pt x="309615" y="958792"/>
                  </a:lnTo>
                  <a:lnTo>
                    <a:pt x="625184" y="670309"/>
                  </a:lnTo>
                  <a:close/>
                  <a:moveTo>
                    <a:pt x="1052654" y="405513"/>
                  </a:moveTo>
                  <a:lnTo>
                    <a:pt x="752548" y="669827"/>
                  </a:lnTo>
                  <a:lnTo>
                    <a:pt x="1052654" y="958662"/>
                  </a:lnTo>
                  <a:close/>
                  <a:moveTo>
                    <a:pt x="341007" y="386568"/>
                  </a:moveTo>
                  <a:lnTo>
                    <a:pt x="689227" y="679935"/>
                  </a:lnTo>
                  <a:lnTo>
                    <a:pt x="1022523" y="386568"/>
                  </a:lnTo>
                  <a:close/>
                  <a:moveTo>
                    <a:pt x="294569" y="351556"/>
                  </a:moveTo>
                  <a:lnTo>
                    <a:pt x="1067700" y="351556"/>
                  </a:lnTo>
                  <a:lnTo>
                    <a:pt x="1067706" y="351560"/>
                  </a:lnTo>
                  <a:lnTo>
                    <a:pt x="1086371" y="351560"/>
                  </a:lnTo>
                  <a:lnTo>
                    <a:pt x="1086371" y="1020462"/>
                  </a:lnTo>
                  <a:lnTo>
                    <a:pt x="274649" y="1020462"/>
                  </a:lnTo>
                  <a:lnTo>
                    <a:pt x="274649" y="351560"/>
                  </a:lnTo>
                  <a:lnTo>
                    <a:pt x="294564" y="351560"/>
                  </a:lnTo>
                  <a:close/>
                  <a:moveTo>
                    <a:pt x="653049" y="34882"/>
                  </a:moveTo>
                  <a:cubicBezTo>
                    <a:pt x="310323" y="34882"/>
                    <a:pt x="33649" y="311449"/>
                    <a:pt x="33649" y="652796"/>
                  </a:cubicBezTo>
                  <a:cubicBezTo>
                    <a:pt x="33649" y="994144"/>
                    <a:pt x="310323" y="1271956"/>
                    <a:pt x="653049" y="1271956"/>
                  </a:cubicBezTo>
                  <a:cubicBezTo>
                    <a:pt x="752752" y="1271956"/>
                    <a:pt x="851208" y="1247040"/>
                    <a:pt x="939693" y="1200946"/>
                  </a:cubicBezTo>
                  <a:cubicBezTo>
                    <a:pt x="942186" y="1199700"/>
                    <a:pt x="944678" y="1199700"/>
                    <a:pt x="947171" y="1199700"/>
                  </a:cubicBezTo>
                  <a:cubicBezTo>
                    <a:pt x="950910" y="1199700"/>
                    <a:pt x="953402" y="1199700"/>
                    <a:pt x="957141" y="1200946"/>
                  </a:cubicBezTo>
                  <a:lnTo>
                    <a:pt x="1233815" y="1369128"/>
                  </a:lnTo>
                  <a:lnTo>
                    <a:pt x="1142836" y="1041484"/>
                  </a:lnTo>
                  <a:cubicBezTo>
                    <a:pt x="1140344" y="1036501"/>
                    <a:pt x="1142836" y="1031518"/>
                    <a:pt x="1145329" y="1027780"/>
                  </a:cubicBezTo>
                  <a:cubicBezTo>
                    <a:pt x="1227583" y="918151"/>
                    <a:pt x="1271203" y="789834"/>
                    <a:pt x="1271203" y="652796"/>
                  </a:cubicBezTo>
                  <a:cubicBezTo>
                    <a:pt x="1271203" y="311449"/>
                    <a:pt x="994529" y="34882"/>
                    <a:pt x="653049" y="34882"/>
                  </a:cubicBezTo>
                  <a:close/>
                  <a:moveTo>
                    <a:pt x="653049" y="0"/>
                  </a:moveTo>
                  <a:cubicBezTo>
                    <a:pt x="1011977" y="0"/>
                    <a:pt x="1306099" y="292762"/>
                    <a:pt x="1306099" y="652796"/>
                  </a:cubicBezTo>
                  <a:cubicBezTo>
                    <a:pt x="1306099" y="793571"/>
                    <a:pt x="1261233" y="928117"/>
                    <a:pt x="1177732" y="1041484"/>
                  </a:cubicBezTo>
                  <a:lnTo>
                    <a:pt x="1278681" y="1400273"/>
                  </a:lnTo>
                  <a:cubicBezTo>
                    <a:pt x="1281173" y="1406502"/>
                    <a:pt x="1278681" y="1412731"/>
                    <a:pt x="1272449" y="1417714"/>
                  </a:cubicBezTo>
                  <a:cubicBezTo>
                    <a:pt x="1268710" y="1420206"/>
                    <a:pt x="1264972" y="1421451"/>
                    <a:pt x="1262479" y="1421451"/>
                  </a:cubicBezTo>
                  <a:cubicBezTo>
                    <a:pt x="1258740" y="1421451"/>
                    <a:pt x="1256248" y="1420206"/>
                    <a:pt x="1252509" y="1418960"/>
                  </a:cubicBezTo>
                  <a:lnTo>
                    <a:pt x="947171" y="1235828"/>
                  </a:lnTo>
                  <a:cubicBezTo>
                    <a:pt x="856193" y="1281922"/>
                    <a:pt x="753998" y="1305593"/>
                    <a:pt x="653049" y="1305593"/>
                  </a:cubicBezTo>
                  <a:cubicBezTo>
                    <a:pt x="291629" y="1305593"/>
                    <a:pt x="0" y="1014077"/>
                    <a:pt x="0" y="652796"/>
                  </a:cubicBezTo>
                  <a:cubicBezTo>
                    <a:pt x="0" y="292762"/>
                    <a:pt x="291629" y="0"/>
                    <a:pt x="65304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32F48D-59C3-7DE0-3054-228EA3849FA0}"/>
              </a:ext>
            </a:extLst>
          </p:cNvPr>
          <p:cNvGrpSpPr/>
          <p:nvPr/>
        </p:nvGrpSpPr>
        <p:grpSpPr>
          <a:xfrm rot="1924603">
            <a:off x="19812845" y="9257542"/>
            <a:ext cx="2356310" cy="3567864"/>
            <a:chOff x="19030564" y="8457374"/>
            <a:chExt cx="2356310" cy="3567864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460DE9A-58DB-C9AC-F679-425A2F10D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8467" y="8481246"/>
              <a:ext cx="2190475" cy="3533405"/>
            </a:xfrm>
            <a:custGeom>
              <a:avLst/>
              <a:gdLst>
                <a:gd name="T0" fmla="*/ 1568 w 1620"/>
                <a:gd name="T1" fmla="*/ 2608 h 2609"/>
                <a:gd name="T2" fmla="*/ 52 w 1620"/>
                <a:gd name="T3" fmla="*/ 2608 h 2609"/>
                <a:gd name="T4" fmla="*/ 52 w 1620"/>
                <a:gd name="T5" fmla="*/ 2608 h 2609"/>
                <a:gd name="T6" fmla="*/ 0 w 1620"/>
                <a:gd name="T7" fmla="*/ 2557 h 2609"/>
                <a:gd name="T8" fmla="*/ 0 w 1620"/>
                <a:gd name="T9" fmla="*/ 51 h 2609"/>
                <a:gd name="T10" fmla="*/ 0 w 1620"/>
                <a:gd name="T11" fmla="*/ 51 h 2609"/>
                <a:gd name="T12" fmla="*/ 52 w 1620"/>
                <a:gd name="T13" fmla="*/ 0 h 2609"/>
                <a:gd name="T14" fmla="*/ 1568 w 1620"/>
                <a:gd name="T15" fmla="*/ 0 h 2609"/>
                <a:gd name="T16" fmla="*/ 1568 w 1620"/>
                <a:gd name="T17" fmla="*/ 0 h 2609"/>
                <a:gd name="T18" fmla="*/ 1619 w 1620"/>
                <a:gd name="T19" fmla="*/ 51 h 2609"/>
                <a:gd name="T20" fmla="*/ 1619 w 1620"/>
                <a:gd name="T21" fmla="*/ 2557 h 2609"/>
                <a:gd name="T22" fmla="*/ 1619 w 1620"/>
                <a:gd name="T23" fmla="*/ 2557 h 2609"/>
                <a:gd name="T24" fmla="*/ 1568 w 1620"/>
                <a:gd name="T25" fmla="*/ 2608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0" h="2609">
                  <a:moveTo>
                    <a:pt x="1568" y="2608"/>
                  </a:moveTo>
                  <a:lnTo>
                    <a:pt x="52" y="2608"/>
                  </a:lnTo>
                  <a:lnTo>
                    <a:pt x="52" y="2608"/>
                  </a:lnTo>
                  <a:cubicBezTo>
                    <a:pt x="23" y="2608"/>
                    <a:pt x="0" y="2585"/>
                    <a:pt x="0" y="2557"/>
                  </a:cubicBezTo>
                  <a:lnTo>
                    <a:pt x="0" y="51"/>
                  </a:ln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1568" y="0"/>
                  </a:lnTo>
                  <a:lnTo>
                    <a:pt x="1568" y="0"/>
                  </a:lnTo>
                  <a:cubicBezTo>
                    <a:pt x="1596" y="0"/>
                    <a:pt x="1619" y="23"/>
                    <a:pt x="1619" y="51"/>
                  </a:cubicBezTo>
                  <a:lnTo>
                    <a:pt x="1619" y="2557"/>
                  </a:lnTo>
                  <a:lnTo>
                    <a:pt x="1619" y="2557"/>
                  </a:lnTo>
                  <a:cubicBezTo>
                    <a:pt x="1619" y="2585"/>
                    <a:pt x="1596" y="2608"/>
                    <a:pt x="1568" y="26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5008868-B839-586A-A403-248C9CFC7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931" y="8928897"/>
              <a:ext cx="1629423" cy="2638117"/>
            </a:xfrm>
            <a:custGeom>
              <a:avLst/>
              <a:gdLst>
                <a:gd name="T0" fmla="*/ 1205 w 1206"/>
                <a:gd name="T1" fmla="*/ 1946 h 1947"/>
                <a:gd name="T2" fmla="*/ 0 w 1206"/>
                <a:gd name="T3" fmla="*/ 1946 h 1947"/>
                <a:gd name="T4" fmla="*/ 0 w 1206"/>
                <a:gd name="T5" fmla="*/ 0 h 1947"/>
                <a:gd name="T6" fmla="*/ 1205 w 1206"/>
                <a:gd name="T7" fmla="*/ 0 h 1947"/>
                <a:gd name="T8" fmla="*/ 1205 w 1206"/>
                <a:gd name="T9" fmla="*/ 1946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1947">
                  <a:moveTo>
                    <a:pt x="1205" y="1946"/>
                  </a:moveTo>
                  <a:lnTo>
                    <a:pt x="0" y="1946"/>
                  </a:lnTo>
                  <a:lnTo>
                    <a:pt x="0" y="0"/>
                  </a:lnTo>
                  <a:lnTo>
                    <a:pt x="1205" y="0"/>
                  </a:lnTo>
                  <a:lnTo>
                    <a:pt x="1205" y="1946"/>
                  </a:lnTo>
                </a:path>
              </a:pathLst>
            </a:cu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A1FC1AA-6715-9817-6F3A-AC008AA6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919" y="9257166"/>
              <a:ext cx="846183" cy="931097"/>
            </a:xfrm>
            <a:custGeom>
              <a:avLst/>
              <a:gdLst>
                <a:gd name="connsiteX0" fmla="*/ 388134 w 778764"/>
                <a:gd name="connsiteY0" fmla="*/ 0 h 856912"/>
                <a:gd name="connsiteX1" fmla="*/ 778764 w 778764"/>
                <a:gd name="connsiteY1" fmla="*/ 388666 h 856912"/>
                <a:gd name="connsiteX2" fmla="*/ 778764 w 778764"/>
                <a:gd name="connsiteY2" fmla="*/ 856912 h 856912"/>
                <a:gd name="connsiteX3" fmla="*/ 641482 w 778764"/>
                <a:gd name="connsiteY3" fmla="*/ 856912 h 856912"/>
                <a:gd name="connsiteX4" fmla="*/ 641482 w 778764"/>
                <a:gd name="connsiteY4" fmla="*/ 388666 h 856912"/>
                <a:gd name="connsiteX5" fmla="*/ 388134 w 778764"/>
                <a:gd name="connsiteY5" fmla="*/ 137030 h 856912"/>
                <a:gd name="connsiteX6" fmla="*/ 137282 w 778764"/>
                <a:gd name="connsiteY6" fmla="*/ 388666 h 856912"/>
                <a:gd name="connsiteX7" fmla="*/ 137282 w 778764"/>
                <a:gd name="connsiteY7" fmla="*/ 856912 h 856912"/>
                <a:gd name="connsiteX8" fmla="*/ 0 w 778764"/>
                <a:gd name="connsiteY8" fmla="*/ 856912 h 856912"/>
                <a:gd name="connsiteX9" fmla="*/ 0 w 778764"/>
                <a:gd name="connsiteY9" fmla="*/ 388666 h 856912"/>
                <a:gd name="connsiteX10" fmla="*/ 388134 w 778764"/>
                <a:gd name="connsiteY10" fmla="*/ 0 h 8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8764" h="856912">
                  <a:moveTo>
                    <a:pt x="388134" y="0"/>
                  </a:moveTo>
                  <a:cubicBezTo>
                    <a:pt x="604042" y="0"/>
                    <a:pt x="778764" y="174401"/>
                    <a:pt x="778764" y="388666"/>
                  </a:cubicBezTo>
                  <a:lnTo>
                    <a:pt x="778764" y="856912"/>
                  </a:lnTo>
                  <a:lnTo>
                    <a:pt x="641482" y="856912"/>
                  </a:lnTo>
                  <a:lnTo>
                    <a:pt x="641482" y="388666"/>
                  </a:lnTo>
                  <a:cubicBezTo>
                    <a:pt x="641482" y="250390"/>
                    <a:pt x="527912" y="137030"/>
                    <a:pt x="388134" y="137030"/>
                  </a:cubicBezTo>
                  <a:cubicBezTo>
                    <a:pt x="249604" y="137030"/>
                    <a:pt x="137282" y="250390"/>
                    <a:pt x="137282" y="388666"/>
                  </a:cubicBezTo>
                  <a:lnTo>
                    <a:pt x="137282" y="856912"/>
                  </a:lnTo>
                  <a:lnTo>
                    <a:pt x="0" y="856912"/>
                  </a:lnTo>
                  <a:lnTo>
                    <a:pt x="0" y="388666"/>
                  </a:lnTo>
                  <a:cubicBezTo>
                    <a:pt x="0" y="174401"/>
                    <a:pt x="174722" y="0"/>
                    <a:pt x="38813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FB0A340-B0D9-0C63-0A4E-FBFEED5B1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3862" y="10188263"/>
              <a:ext cx="1205655" cy="1104191"/>
            </a:xfrm>
            <a:custGeom>
              <a:avLst/>
              <a:gdLst>
                <a:gd name="T0" fmla="*/ 889 w 890"/>
                <a:gd name="T1" fmla="*/ 814 h 815"/>
                <a:gd name="T2" fmla="*/ 0 w 890"/>
                <a:gd name="T3" fmla="*/ 814 h 815"/>
                <a:gd name="T4" fmla="*/ 0 w 890"/>
                <a:gd name="T5" fmla="*/ 0 h 815"/>
                <a:gd name="T6" fmla="*/ 889 w 890"/>
                <a:gd name="T7" fmla="*/ 0 h 815"/>
                <a:gd name="T8" fmla="*/ 889 w 890"/>
                <a:gd name="T9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0" h="815">
                  <a:moveTo>
                    <a:pt x="889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81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6C330D6-B08B-E021-5569-B3D1A0D36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7476" y="10492663"/>
              <a:ext cx="298429" cy="567015"/>
            </a:xfrm>
            <a:custGeom>
              <a:avLst/>
              <a:gdLst>
                <a:gd name="T0" fmla="*/ 219 w 220"/>
                <a:gd name="T1" fmla="*/ 111 h 417"/>
                <a:gd name="T2" fmla="*/ 219 w 220"/>
                <a:gd name="T3" fmla="*/ 111 h 417"/>
                <a:gd name="T4" fmla="*/ 106 w 220"/>
                <a:gd name="T5" fmla="*/ 2 h 417"/>
                <a:gd name="T6" fmla="*/ 106 w 220"/>
                <a:gd name="T7" fmla="*/ 2 h 417"/>
                <a:gd name="T8" fmla="*/ 3 w 220"/>
                <a:gd name="T9" fmla="*/ 104 h 417"/>
                <a:gd name="T10" fmla="*/ 3 w 220"/>
                <a:gd name="T11" fmla="*/ 104 h 417"/>
                <a:gd name="T12" fmla="*/ 57 w 220"/>
                <a:gd name="T13" fmla="*/ 205 h 417"/>
                <a:gd name="T14" fmla="*/ 57 w 220"/>
                <a:gd name="T15" fmla="*/ 205 h 417"/>
                <a:gd name="T16" fmla="*/ 69 w 220"/>
                <a:gd name="T17" fmla="*/ 236 h 417"/>
                <a:gd name="T18" fmla="*/ 69 w 220"/>
                <a:gd name="T19" fmla="*/ 236 h 417"/>
                <a:gd name="T20" fmla="*/ 54 w 220"/>
                <a:gd name="T21" fmla="*/ 324 h 417"/>
                <a:gd name="T22" fmla="*/ 54 w 220"/>
                <a:gd name="T23" fmla="*/ 324 h 417"/>
                <a:gd name="T24" fmla="*/ 110 w 220"/>
                <a:gd name="T25" fmla="*/ 416 h 417"/>
                <a:gd name="T26" fmla="*/ 110 w 220"/>
                <a:gd name="T27" fmla="*/ 416 h 417"/>
                <a:gd name="T28" fmla="*/ 167 w 220"/>
                <a:gd name="T29" fmla="*/ 324 h 417"/>
                <a:gd name="T30" fmla="*/ 167 w 220"/>
                <a:gd name="T31" fmla="*/ 324 h 417"/>
                <a:gd name="T32" fmla="*/ 152 w 220"/>
                <a:gd name="T33" fmla="*/ 236 h 417"/>
                <a:gd name="T34" fmla="*/ 152 w 220"/>
                <a:gd name="T35" fmla="*/ 236 h 417"/>
                <a:gd name="T36" fmla="*/ 164 w 220"/>
                <a:gd name="T37" fmla="*/ 205 h 417"/>
                <a:gd name="T38" fmla="*/ 164 w 220"/>
                <a:gd name="T39" fmla="*/ 205 h 417"/>
                <a:gd name="T40" fmla="*/ 219 w 220"/>
                <a:gd name="T41" fmla="*/ 111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417">
                  <a:moveTo>
                    <a:pt x="219" y="111"/>
                  </a:moveTo>
                  <a:lnTo>
                    <a:pt x="219" y="111"/>
                  </a:lnTo>
                  <a:cubicBezTo>
                    <a:pt x="219" y="49"/>
                    <a:pt x="167" y="0"/>
                    <a:pt x="106" y="2"/>
                  </a:cubicBezTo>
                  <a:lnTo>
                    <a:pt x="106" y="2"/>
                  </a:lnTo>
                  <a:cubicBezTo>
                    <a:pt x="51" y="5"/>
                    <a:pt x="6" y="49"/>
                    <a:pt x="3" y="104"/>
                  </a:cubicBezTo>
                  <a:lnTo>
                    <a:pt x="3" y="104"/>
                  </a:lnTo>
                  <a:cubicBezTo>
                    <a:pt x="0" y="147"/>
                    <a:pt x="23" y="185"/>
                    <a:pt x="57" y="205"/>
                  </a:cubicBezTo>
                  <a:lnTo>
                    <a:pt x="57" y="205"/>
                  </a:lnTo>
                  <a:cubicBezTo>
                    <a:pt x="69" y="211"/>
                    <a:pt x="74" y="224"/>
                    <a:pt x="69" y="236"/>
                  </a:cubicBezTo>
                  <a:lnTo>
                    <a:pt x="69" y="236"/>
                  </a:lnTo>
                  <a:cubicBezTo>
                    <a:pt x="61" y="264"/>
                    <a:pt x="54" y="296"/>
                    <a:pt x="54" y="324"/>
                  </a:cubicBezTo>
                  <a:lnTo>
                    <a:pt x="54" y="324"/>
                  </a:lnTo>
                  <a:cubicBezTo>
                    <a:pt x="54" y="394"/>
                    <a:pt x="92" y="416"/>
                    <a:pt x="110" y="416"/>
                  </a:cubicBezTo>
                  <a:lnTo>
                    <a:pt x="110" y="416"/>
                  </a:lnTo>
                  <a:cubicBezTo>
                    <a:pt x="130" y="416"/>
                    <a:pt x="167" y="394"/>
                    <a:pt x="167" y="324"/>
                  </a:cubicBezTo>
                  <a:lnTo>
                    <a:pt x="167" y="324"/>
                  </a:lnTo>
                  <a:cubicBezTo>
                    <a:pt x="167" y="296"/>
                    <a:pt x="161" y="264"/>
                    <a:pt x="152" y="236"/>
                  </a:cubicBezTo>
                  <a:lnTo>
                    <a:pt x="152" y="236"/>
                  </a:lnTo>
                  <a:cubicBezTo>
                    <a:pt x="148" y="224"/>
                    <a:pt x="153" y="211"/>
                    <a:pt x="164" y="205"/>
                  </a:cubicBezTo>
                  <a:lnTo>
                    <a:pt x="164" y="205"/>
                  </a:lnTo>
                  <a:cubicBezTo>
                    <a:pt x="197" y="186"/>
                    <a:pt x="219" y="151"/>
                    <a:pt x="219" y="11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D0F323E-D565-5E17-DC6A-3BB3D9F95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0564" y="8457374"/>
              <a:ext cx="2356310" cy="3567864"/>
            </a:xfrm>
            <a:custGeom>
              <a:avLst/>
              <a:gdLst>
                <a:gd name="connsiteX0" fmla="*/ 1022832 w 2168572"/>
                <a:gd name="connsiteY0" fmla="*/ 1892883 h 3283596"/>
                <a:gd name="connsiteX1" fmla="*/ 910748 w 2168572"/>
                <a:gd name="connsiteY1" fmla="*/ 2002843 h 3283596"/>
                <a:gd name="connsiteX2" fmla="*/ 971772 w 2168572"/>
                <a:gd name="connsiteY2" fmla="*/ 2112803 h 3283596"/>
                <a:gd name="connsiteX3" fmla="*/ 994188 w 2168572"/>
                <a:gd name="connsiteY3" fmla="*/ 2172781 h 3283596"/>
                <a:gd name="connsiteX4" fmla="*/ 975508 w 2168572"/>
                <a:gd name="connsiteY4" fmla="*/ 2277743 h 3283596"/>
                <a:gd name="connsiteX5" fmla="*/ 1027816 w 2168572"/>
                <a:gd name="connsiteY5" fmla="*/ 2375208 h 3283596"/>
                <a:gd name="connsiteX6" fmla="*/ 1081368 w 2168572"/>
                <a:gd name="connsiteY6" fmla="*/ 2277743 h 3283596"/>
                <a:gd name="connsiteX7" fmla="*/ 1063932 w 2168572"/>
                <a:gd name="connsiteY7" fmla="*/ 2172781 h 3283596"/>
                <a:gd name="connsiteX8" fmla="*/ 1086348 w 2168572"/>
                <a:gd name="connsiteY8" fmla="*/ 2112803 h 3283596"/>
                <a:gd name="connsiteX9" fmla="*/ 1146128 w 2168572"/>
                <a:gd name="connsiteY9" fmla="*/ 2011590 h 3283596"/>
                <a:gd name="connsiteX10" fmla="*/ 1110012 w 2168572"/>
                <a:gd name="connsiteY10" fmla="*/ 1925371 h 3283596"/>
                <a:gd name="connsiteX11" fmla="*/ 1027816 w 2168572"/>
                <a:gd name="connsiteY11" fmla="*/ 1892883 h 3283596"/>
                <a:gd name="connsiteX12" fmla="*/ 1022832 w 2168572"/>
                <a:gd name="connsiteY12" fmla="*/ 1892883 h 3283596"/>
                <a:gd name="connsiteX13" fmla="*/ 1021588 w 2168572"/>
                <a:gd name="connsiteY13" fmla="*/ 1859145 h 3283596"/>
                <a:gd name="connsiteX14" fmla="*/ 1133672 w 2168572"/>
                <a:gd name="connsiteY14" fmla="*/ 1900380 h 3283596"/>
                <a:gd name="connsiteX15" fmla="*/ 1179752 w 2168572"/>
                <a:gd name="connsiteY15" fmla="*/ 2011590 h 3283596"/>
                <a:gd name="connsiteX16" fmla="*/ 1102540 w 2168572"/>
                <a:gd name="connsiteY16" fmla="*/ 2144042 h 3283596"/>
                <a:gd name="connsiteX17" fmla="*/ 1096312 w 2168572"/>
                <a:gd name="connsiteY17" fmla="*/ 2162785 h 3283596"/>
                <a:gd name="connsiteX18" fmla="*/ 1116236 w 2168572"/>
                <a:gd name="connsiteY18" fmla="*/ 2277743 h 3283596"/>
                <a:gd name="connsiteX19" fmla="*/ 1027816 w 2168572"/>
                <a:gd name="connsiteY19" fmla="*/ 2410195 h 3283596"/>
                <a:gd name="connsiteX20" fmla="*/ 941884 w 2168572"/>
                <a:gd name="connsiteY20" fmla="*/ 2277743 h 3283596"/>
                <a:gd name="connsiteX21" fmla="*/ 961808 w 2168572"/>
                <a:gd name="connsiteY21" fmla="*/ 2162785 h 3283596"/>
                <a:gd name="connsiteX22" fmla="*/ 954336 w 2168572"/>
                <a:gd name="connsiteY22" fmla="*/ 2142792 h 3283596"/>
                <a:gd name="connsiteX23" fmla="*/ 877124 w 2168572"/>
                <a:gd name="connsiteY23" fmla="*/ 2000344 h 3283596"/>
                <a:gd name="connsiteX24" fmla="*/ 1021588 w 2168572"/>
                <a:gd name="connsiteY24" fmla="*/ 1859145 h 3283596"/>
                <a:gd name="connsiteX25" fmla="*/ 115084 w 2168572"/>
                <a:gd name="connsiteY25" fmla="*/ 1719325 h 3283596"/>
                <a:gd name="connsiteX26" fmla="*/ 132546 w 2168572"/>
                <a:gd name="connsiteY26" fmla="*/ 1735494 h 3283596"/>
                <a:gd name="connsiteX27" fmla="*/ 132546 w 2168572"/>
                <a:gd name="connsiteY27" fmla="*/ 3065115 h 3283596"/>
                <a:gd name="connsiteX28" fmla="*/ 163726 w 2168572"/>
                <a:gd name="connsiteY28" fmla="*/ 3096210 h 3283596"/>
                <a:gd name="connsiteX29" fmla="*/ 1893660 w 2168572"/>
                <a:gd name="connsiteY29" fmla="*/ 3096210 h 3283596"/>
                <a:gd name="connsiteX30" fmla="*/ 1924840 w 2168572"/>
                <a:gd name="connsiteY30" fmla="*/ 3065115 h 3283596"/>
                <a:gd name="connsiteX31" fmla="*/ 1924840 w 2168572"/>
                <a:gd name="connsiteY31" fmla="*/ 2980536 h 3283596"/>
                <a:gd name="connsiteX32" fmla="*/ 1942302 w 2168572"/>
                <a:gd name="connsiteY32" fmla="*/ 2964367 h 3283596"/>
                <a:gd name="connsiteX33" fmla="*/ 1959764 w 2168572"/>
                <a:gd name="connsiteY33" fmla="*/ 2980536 h 3283596"/>
                <a:gd name="connsiteX34" fmla="*/ 1959764 w 2168572"/>
                <a:gd name="connsiteY34" fmla="*/ 3065115 h 3283596"/>
                <a:gd name="connsiteX35" fmla="*/ 1893660 w 2168572"/>
                <a:gd name="connsiteY35" fmla="*/ 3129792 h 3283596"/>
                <a:gd name="connsiteX36" fmla="*/ 163726 w 2168572"/>
                <a:gd name="connsiteY36" fmla="*/ 3129792 h 3283596"/>
                <a:gd name="connsiteX37" fmla="*/ 98870 w 2168572"/>
                <a:gd name="connsiteY37" fmla="*/ 3065115 h 3283596"/>
                <a:gd name="connsiteX38" fmla="*/ 98870 w 2168572"/>
                <a:gd name="connsiteY38" fmla="*/ 1735494 h 3283596"/>
                <a:gd name="connsiteX39" fmla="*/ 115084 w 2168572"/>
                <a:gd name="connsiteY39" fmla="*/ 1719325 h 3283596"/>
                <a:gd name="connsiteX40" fmla="*/ 2153272 w 2168572"/>
                <a:gd name="connsiteY40" fmla="*/ 1625938 h 3283596"/>
                <a:gd name="connsiteX41" fmla="*/ 2168572 w 2168572"/>
                <a:gd name="connsiteY41" fmla="*/ 1643365 h 3283596"/>
                <a:gd name="connsiteX42" fmla="*/ 2168572 w 2168572"/>
                <a:gd name="connsiteY42" fmla="*/ 3150814 h 3283596"/>
                <a:gd name="connsiteX43" fmla="*/ 2153272 w 2168572"/>
                <a:gd name="connsiteY43" fmla="*/ 3168241 h 3283596"/>
                <a:gd name="connsiteX44" fmla="*/ 2136792 w 2168572"/>
                <a:gd name="connsiteY44" fmla="*/ 3150814 h 3283596"/>
                <a:gd name="connsiteX45" fmla="*/ 2136792 w 2168572"/>
                <a:gd name="connsiteY45" fmla="*/ 1643365 h 3283596"/>
                <a:gd name="connsiteX46" fmla="*/ 2153272 w 2168572"/>
                <a:gd name="connsiteY46" fmla="*/ 1625938 h 3283596"/>
                <a:gd name="connsiteX47" fmla="*/ 489556 w 2168572"/>
                <a:gd name="connsiteY47" fmla="*/ 1611351 h 3283596"/>
                <a:gd name="connsiteX48" fmla="*/ 489556 w 2168572"/>
                <a:gd name="connsiteY48" fmla="*/ 2590825 h 3283596"/>
                <a:gd name="connsiteX49" fmla="*/ 1563584 w 2168572"/>
                <a:gd name="connsiteY49" fmla="*/ 2590825 h 3283596"/>
                <a:gd name="connsiteX50" fmla="*/ 1563584 w 2168572"/>
                <a:gd name="connsiteY50" fmla="*/ 1611351 h 3283596"/>
                <a:gd name="connsiteX51" fmla="*/ 1025946 w 2168572"/>
                <a:gd name="connsiteY51" fmla="*/ 891400 h 3283596"/>
                <a:gd name="connsiteX52" fmla="*/ 791532 w 2168572"/>
                <a:gd name="connsiteY52" fmla="*/ 1125462 h 3283596"/>
                <a:gd name="connsiteX53" fmla="*/ 791532 w 2168572"/>
                <a:gd name="connsiteY53" fmla="*/ 1576503 h 3283596"/>
                <a:gd name="connsiteX54" fmla="*/ 1261608 w 2168572"/>
                <a:gd name="connsiteY54" fmla="*/ 1576503 h 3283596"/>
                <a:gd name="connsiteX55" fmla="*/ 1261608 w 2168572"/>
                <a:gd name="connsiteY55" fmla="*/ 1125462 h 3283596"/>
                <a:gd name="connsiteX56" fmla="*/ 1025946 w 2168572"/>
                <a:gd name="connsiteY56" fmla="*/ 891400 h 3283596"/>
                <a:gd name="connsiteX57" fmla="*/ 1025946 w 2168572"/>
                <a:gd name="connsiteY57" fmla="*/ 754448 h 3283596"/>
                <a:gd name="connsiteX58" fmla="*/ 654374 w 2168572"/>
                <a:gd name="connsiteY58" fmla="*/ 1125462 h 3283596"/>
                <a:gd name="connsiteX59" fmla="*/ 654374 w 2168572"/>
                <a:gd name="connsiteY59" fmla="*/ 1576503 h 3283596"/>
                <a:gd name="connsiteX60" fmla="*/ 757866 w 2168572"/>
                <a:gd name="connsiteY60" fmla="*/ 1576503 h 3283596"/>
                <a:gd name="connsiteX61" fmla="*/ 757866 w 2168572"/>
                <a:gd name="connsiteY61" fmla="*/ 1125462 h 3283596"/>
                <a:gd name="connsiteX62" fmla="*/ 1025946 w 2168572"/>
                <a:gd name="connsiteY62" fmla="*/ 857785 h 3283596"/>
                <a:gd name="connsiteX63" fmla="*/ 1296522 w 2168572"/>
                <a:gd name="connsiteY63" fmla="*/ 1125462 h 3283596"/>
                <a:gd name="connsiteX64" fmla="*/ 1296522 w 2168572"/>
                <a:gd name="connsiteY64" fmla="*/ 1576503 h 3283596"/>
                <a:gd name="connsiteX65" fmla="*/ 1398766 w 2168572"/>
                <a:gd name="connsiteY65" fmla="*/ 1576503 h 3283596"/>
                <a:gd name="connsiteX66" fmla="*/ 1398766 w 2168572"/>
                <a:gd name="connsiteY66" fmla="*/ 1125462 h 3283596"/>
                <a:gd name="connsiteX67" fmla="*/ 1025946 w 2168572"/>
                <a:gd name="connsiteY67" fmla="*/ 754448 h 3283596"/>
                <a:gd name="connsiteX68" fmla="*/ 1025946 w 2168572"/>
                <a:gd name="connsiteY68" fmla="*/ 719588 h 3283596"/>
                <a:gd name="connsiteX69" fmla="*/ 1432432 w 2168572"/>
                <a:gd name="connsiteY69" fmla="*/ 1125462 h 3283596"/>
                <a:gd name="connsiteX70" fmla="*/ 1432432 w 2168572"/>
                <a:gd name="connsiteY70" fmla="*/ 1576503 h 3283596"/>
                <a:gd name="connsiteX71" fmla="*/ 1597224 w 2168572"/>
                <a:gd name="connsiteY71" fmla="*/ 1576503 h 3283596"/>
                <a:gd name="connsiteX72" fmla="*/ 1597224 w 2168572"/>
                <a:gd name="connsiteY72" fmla="*/ 2624428 h 3283596"/>
                <a:gd name="connsiteX73" fmla="*/ 455916 w 2168572"/>
                <a:gd name="connsiteY73" fmla="*/ 2624428 h 3283596"/>
                <a:gd name="connsiteX74" fmla="*/ 455916 w 2168572"/>
                <a:gd name="connsiteY74" fmla="*/ 1576503 h 3283596"/>
                <a:gd name="connsiteX75" fmla="*/ 620708 w 2168572"/>
                <a:gd name="connsiteY75" fmla="*/ 1576503 h 3283596"/>
                <a:gd name="connsiteX76" fmla="*/ 620708 w 2168572"/>
                <a:gd name="connsiteY76" fmla="*/ 1125462 h 3283596"/>
                <a:gd name="connsiteX77" fmla="*/ 1025946 w 2168572"/>
                <a:gd name="connsiteY77" fmla="*/ 719588 h 3283596"/>
                <a:gd name="connsiteX78" fmla="*/ 160260 w 2168572"/>
                <a:gd name="connsiteY78" fmla="*/ 159297 h 3283596"/>
                <a:gd name="connsiteX79" fmla="*/ 748298 w 2168572"/>
                <a:gd name="connsiteY79" fmla="*/ 159297 h 3283596"/>
                <a:gd name="connsiteX80" fmla="*/ 808100 w 2168572"/>
                <a:gd name="connsiteY80" fmla="*/ 201733 h 3283596"/>
                <a:gd name="connsiteX81" fmla="*/ 825542 w 2168572"/>
                <a:gd name="connsiteY81" fmla="*/ 245418 h 3283596"/>
                <a:gd name="connsiteX82" fmla="*/ 854196 w 2168572"/>
                <a:gd name="connsiteY82" fmla="*/ 265388 h 3283596"/>
                <a:gd name="connsiteX83" fmla="*/ 1194312 w 2168572"/>
                <a:gd name="connsiteY83" fmla="*/ 265388 h 3283596"/>
                <a:gd name="connsiteX84" fmla="*/ 1222966 w 2168572"/>
                <a:gd name="connsiteY84" fmla="*/ 245418 h 3283596"/>
                <a:gd name="connsiteX85" fmla="*/ 1240408 w 2168572"/>
                <a:gd name="connsiteY85" fmla="*/ 201733 h 3283596"/>
                <a:gd name="connsiteX86" fmla="*/ 1301454 w 2168572"/>
                <a:gd name="connsiteY86" fmla="*/ 159297 h 3283596"/>
                <a:gd name="connsiteX87" fmla="*/ 1888248 w 2168572"/>
                <a:gd name="connsiteY87" fmla="*/ 159297 h 3283596"/>
                <a:gd name="connsiteX88" fmla="*/ 1954278 w 2168572"/>
                <a:gd name="connsiteY88" fmla="*/ 224199 h 3283596"/>
                <a:gd name="connsiteX89" fmla="*/ 1954278 w 2168572"/>
                <a:gd name="connsiteY89" fmla="*/ 1195240 h 3283596"/>
                <a:gd name="connsiteX90" fmla="*/ 1936836 w 2168572"/>
                <a:gd name="connsiteY90" fmla="*/ 1212714 h 3283596"/>
                <a:gd name="connsiteX91" fmla="*/ 1919394 w 2168572"/>
                <a:gd name="connsiteY91" fmla="*/ 1195240 h 3283596"/>
                <a:gd name="connsiteX92" fmla="*/ 1919394 w 2168572"/>
                <a:gd name="connsiteY92" fmla="*/ 224199 h 3283596"/>
                <a:gd name="connsiteX93" fmla="*/ 1888248 w 2168572"/>
                <a:gd name="connsiteY93" fmla="*/ 194244 h 3283596"/>
                <a:gd name="connsiteX94" fmla="*/ 1301454 w 2168572"/>
                <a:gd name="connsiteY94" fmla="*/ 194244 h 3283596"/>
                <a:gd name="connsiteX95" fmla="*/ 1272800 w 2168572"/>
                <a:gd name="connsiteY95" fmla="*/ 212966 h 3283596"/>
                <a:gd name="connsiteX96" fmla="*/ 1255358 w 2168572"/>
                <a:gd name="connsiteY96" fmla="*/ 257899 h 3283596"/>
                <a:gd name="connsiteX97" fmla="*/ 1194312 w 2168572"/>
                <a:gd name="connsiteY97" fmla="*/ 300335 h 3283596"/>
                <a:gd name="connsiteX98" fmla="*/ 854196 w 2168572"/>
                <a:gd name="connsiteY98" fmla="*/ 300335 h 3283596"/>
                <a:gd name="connsiteX99" fmla="*/ 793150 w 2168572"/>
                <a:gd name="connsiteY99" fmla="*/ 257899 h 3283596"/>
                <a:gd name="connsiteX100" fmla="*/ 776954 w 2168572"/>
                <a:gd name="connsiteY100" fmla="*/ 212966 h 3283596"/>
                <a:gd name="connsiteX101" fmla="*/ 748298 w 2168572"/>
                <a:gd name="connsiteY101" fmla="*/ 194244 h 3283596"/>
                <a:gd name="connsiteX102" fmla="*/ 160260 w 2168572"/>
                <a:gd name="connsiteY102" fmla="*/ 194244 h 3283596"/>
                <a:gd name="connsiteX103" fmla="*/ 142818 w 2168572"/>
                <a:gd name="connsiteY103" fmla="*/ 176771 h 3283596"/>
                <a:gd name="connsiteX104" fmla="*/ 160260 w 2168572"/>
                <a:gd name="connsiteY104" fmla="*/ 159297 h 3283596"/>
                <a:gd name="connsiteX105" fmla="*/ 86014 w 2168572"/>
                <a:gd name="connsiteY105" fmla="*/ 34879 h 3283596"/>
                <a:gd name="connsiteX106" fmla="*/ 34904 w 2168572"/>
                <a:gd name="connsiteY106" fmla="*/ 85951 h 3283596"/>
                <a:gd name="connsiteX107" fmla="*/ 34904 w 2168572"/>
                <a:gd name="connsiteY107" fmla="*/ 3197645 h 3283596"/>
                <a:gd name="connsiteX108" fmla="*/ 86014 w 2168572"/>
                <a:gd name="connsiteY108" fmla="*/ 3249963 h 3283596"/>
                <a:gd name="connsiteX109" fmla="*/ 1967136 w 2168572"/>
                <a:gd name="connsiteY109" fmla="*/ 3249963 h 3283596"/>
                <a:gd name="connsiteX110" fmla="*/ 2018246 w 2168572"/>
                <a:gd name="connsiteY110" fmla="*/ 3197645 h 3283596"/>
                <a:gd name="connsiteX111" fmla="*/ 2018246 w 2168572"/>
                <a:gd name="connsiteY111" fmla="*/ 85951 h 3283596"/>
                <a:gd name="connsiteX112" fmla="*/ 1967136 w 2168572"/>
                <a:gd name="connsiteY112" fmla="*/ 34879 h 3283596"/>
                <a:gd name="connsiteX113" fmla="*/ 86014 w 2168572"/>
                <a:gd name="connsiteY113" fmla="*/ 0 h 3283596"/>
                <a:gd name="connsiteX114" fmla="*/ 1967136 w 2168572"/>
                <a:gd name="connsiteY114" fmla="*/ 0 h 3283596"/>
                <a:gd name="connsiteX115" fmla="*/ 2053152 w 2168572"/>
                <a:gd name="connsiteY115" fmla="*/ 85951 h 3283596"/>
                <a:gd name="connsiteX116" fmla="*/ 2053152 w 2168572"/>
                <a:gd name="connsiteY116" fmla="*/ 3197645 h 3283596"/>
                <a:gd name="connsiteX117" fmla="*/ 1967136 w 2168572"/>
                <a:gd name="connsiteY117" fmla="*/ 3283596 h 3283596"/>
                <a:gd name="connsiteX118" fmla="*/ 86014 w 2168572"/>
                <a:gd name="connsiteY118" fmla="*/ 3283596 h 3283596"/>
                <a:gd name="connsiteX119" fmla="*/ 0 w 2168572"/>
                <a:gd name="connsiteY119" fmla="*/ 3197645 h 3283596"/>
                <a:gd name="connsiteX120" fmla="*/ 0 w 2168572"/>
                <a:gd name="connsiteY120" fmla="*/ 85951 h 3283596"/>
                <a:gd name="connsiteX121" fmla="*/ 86014 w 2168572"/>
                <a:gd name="connsiteY121" fmla="*/ 0 h 328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168572" h="3283596">
                  <a:moveTo>
                    <a:pt x="1022832" y="1892883"/>
                  </a:moveTo>
                  <a:cubicBezTo>
                    <a:pt x="964300" y="1896632"/>
                    <a:pt x="914484" y="1944114"/>
                    <a:pt x="910748" y="2002843"/>
                  </a:cubicBezTo>
                  <a:cubicBezTo>
                    <a:pt x="909504" y="2049076"/>
                    <a:pt x="931920" y="2091561"/>
                    <a:pt x="971772" y="2112803"/>
                  </a:cubicBezTo>
                  <a:cubicBezTo>
                    <a:pt x="991700" y="2125299"/>
                    <a:pt x="1001664" y="2150290"/>
                    <a:pt x="994188" y="2172781"/>
                  </a:cubicBezTo>
                  <a:cubicBezTo>
                    <a:pt x="981736" y="2210268"/>
                    <a:pt x="975508" y="2247754"/>
                    <a:pt x="975508" y="2277743"/>
                  </a:cubicBezTo>
                  <a:cubicBezTo>
                    <a:pt x="975508" y="2351467"/>
                    <a:pt x="1011624" y="2375208"/>
                    <a:pt x="1027816" y="2375208"/>
                  </a:cubicBezTo>
                  <a:cubicBezTo>
                    <a:pt x="1045252" y="2375208"/>
                    <a:pt x="1081368" y="2351467"/>
                    <a:pt x="1081368" y="2277743"/>
                  </a:cubicBezTo>
                  <a:cubicBezTo>
                    <a:pt x="1081368" y="2247754"/>
                    <a:pt x="1075140" y="2210268"/>
                    <a:pt x="1063932" y="2172781"/>
                  </a:cubicBezTo>
                  <a:cubicBezTo>
                    <a:pt x="1055212" y="2150290"/>
                    <a:pt x="1066424" y="2125299"/>
                    <a:pt x="1086348" y="2112803"/>
                  </a:cubicBezTo>
                  <a:cubicBezTo>
                    <a:pt x="1122464" y="2092810"/>
                    <a:pt x="1146128" y="2054074"/>
                    <a:pt x="1146128" y="2011590"/>
                  </a:cubicBezTo>
                  <a:cubicBezTo>
                    <a:pt x="1146128" y="1977852"/>
                    <a:pt x="1133672" y="1947863"/>
                    <a:pt x="1110012" y="1925371"/>
                  </a:cubicBezTo>
                  <a:cubicBezTo>
                    <a:pt x="1087592" y="1905378"/>
                    <a:pt x="1058948" y="1892883"/>
                    <a:pt x="1027816" y="1892883"/>
                  </a:cubicBezTo>
                  <a:cubicBezTo>
                    <a:pt x="1026568" y="1892883"/>
                    <a:pt x="1024080" y="1892883"/>
                    <a:pt x="1022832" y="1892883"/>
                  </a:cubicBezTo>
                  <a:close/>
                  <a:moveTo>
                    <a:pt x="1021588" y="1859145"/>
                  </a:moveTo>
                  <a:cubicBezTo>
                    <a:pt x="1063932" y="1856646"/>
                    <a:pt x="1102540" y="1871641"/>
                    <a:pt x="1133672" y="1900380"/>
                  </a:cubicBezTo>
                  <a:cubicBezTo>
                    <a:pt x="1163564" y="1930369"/>
                    <a:pt x="1179752" y="1969105"/>
                    <a:pt x="1179752" y="2011590"/>
                  </a:cubicBezTo>
                  <a:cubicBezTo>
                    <a:pt x="1179752" y="2065320"/>
                    <a:pt x="1151108" y="2116552"/>
                    <a:pt x="1102540" y="2144042"/>
                  </a:cubicBezTo>
                  <a:cubicBezTo>
                    <a:pt x="1096312" y="2146541"/>
                    <a:pt x="1093820" y="2155288"/>
                    <a:pt x="1096312" y="2162785"/>
                  </a:cubicBezTo>
                  <a:cubicBezTo>
                    <a:pt x="1108764" y="2204020"/>
                    <a:pt x="1116236" y="2244006"/>
                    <a:pt x="1116236" y="2277743"/>
                  </a:cubicBezTo>
                  <a:cubicBezTo>
                    <a:pt x="1116236" y="2373959"/>
                    <a:pt x="1062688" y="2410195"/>
                    <a:pt x="1027816" y="2410195"/>
                  </a:cubicBezTo>
                  <a:cubicBezTo>
                    <a:pt x="995436" y="2410195"/>
                    <a:pt x="941884" y="2373959"/>
                    <a:pt x="941884" y="2277743"/>
                  </a:cubicBezTo>
                  <a:cubicBezTo>
                    <a:pt x="941884" y="2244006"/>
                    <a:pt x="948112" y="2202771"/>
                    <a:pt x="961808" y="2162785"/>
                  </a:cubicBezTo>
                  <a:cubicBezTo>
                    <a:pt x="963056" y="2155288"/>
                    <a:pt x="960564" y="2146541"/>
                    <a:pt x="954336" y="2142792"/>
                  </a:cubicBezTo>
                  <a:cubicBezTo>
                    <a:pt x="903276" y="2114053"/>
                    <a:pt x="873388" y="2060322"/>
                    <a:pt x="877124" y="2000344"/>
                  </a:cubicBezTo>
                  <a:cubicBezTo>
                    <a:pt x="882104" y="1925371"/>
                    <a:pt x="945620" y="1862894"/>
                    <a:pt x="1021588" y="1859145"/>
                  </a:cubicBezTo>
                  <a:close/>
                  <a:moveTo>
                    <a:pt x="115084" y="1719325"/>
                  </a:moveTo>
                  <a:cubicBezTo>
                    <a:pt x="125062" y="1719325"/>
                    <a:pt x="132546" y="1726788"/>
                    <a:pt x="132546" y="1735494"/>
                  </a:cubicBezTo>
                  <a:lnTo>
                    <a:pt x="132546" y="3065115"/>
                  </a:lnTo>
                  <a:cubicBezTo>
                    <a:pt x="132546" y="3082528"/>
                    <a:pt x="146266" y="3096210"/>
                    <a:pt x="163726" y="3096210"/>
                  </a:cubicBezTo>
                  <a:lnTo>
                    <a:pt x="1893660" y="3096210"/>
                  </a:lnTo>
                  <a:cubicBezTo>
                    <a:pt x="1911122" y="3096210"/>
                    <a:pt x="1924840" y="3082528"/>
                    <a:pt x="1924840" y="3065115"/>
                  </a:cubicBezTo>
                  <a:lnTo>
                    <a:pt x="1924840" y="2980536"/>
                  </a:lnTo>
                  <a:cubicBezTo>
                    <a:pt x="1924840" y="2971830"/>
                    <a:pt x="1932324" y="2964367"/>
                    <a:pt x="1942302" y="2964367"/>
                  </a:cubicBezTo>
                  <a:cubicBezTo>
                    <a:pt x="1951032" y="2964367"/>
                    <a:pt x="1959764" y="2971830"/>
                    <a:pt x="1959764" y="2980536"/>
                  </a:cubicBezTo>
                  <a:lnTo>
                    <a:pt x="1959764" y="3065115"/>
                  </a:lnTo>
                  <a:cubicBezTo>
                    <a:pt x="1959764" y="3101185"/>
                    <a:pt x="1929830" y="3129792"/>
                    <a:pt x="1893660" y="3129792"/>
                  </a:cubicBezTo>
                  <a:lnTo>
                    <a:pt x="163726" y="3129792"/>
                  </a:lnTo>
                  <a:cubicBezTo>
                    <a:pt x="127556" y="3129792"/>
                    <a:pt x="98870" y="3101185"/>
                    <a:pt x="98870" y="3065115"/>
                  </a:cubicBezTo>
                  <a:lnTo>
                    <a:pt x="98870" y="1735494"/>
                  </a:lnTo>
                  <a:cubicBezTo>
                    <a:pt x="98870" y="1726788"/>
                    <a:pt x="106354" y="1719325"/>
                    <a:pt x="115084" y="1719325"/>
                  </a:cubicBezTo>
                  <a:close/>
                  <a:moveTo>
                    <a:pt x="2153272" y="1625938"/>
                  </a:moveTo>
                  <a:cubicBezTo>
                    <a:pt x="2161510" y="1625938"/>
                    <a:pt x="2168572" y="1634652"/>
                    <a:pt x="2168572" y="1643365"/>
                  </a:cubicBezTo>
                  <a:lnTo>
                    <a:pt x="2168572" y="3150814"/>
                  </a:lnTo>
                  <a:cubicBezTo>
                    <a:pt x="2168572" y="3159528"/>
                    <a:pt x="2161510" y="3168241"/>
                    <a:pt x="2153272" y="3168241"/>
                  </a:cubicBezTo>
                  <a:cubicBezTo>
                    <a:pt x="2143854" y="3168241"/>
                    <a:pt x="2136792" y="3159528"/>
                    <a:pt x="2136792" y="3150814"/>
                  </a:cubicBezTo>
                  <a:lnTo>
                    <a:pt x="2136792" y="1643365"/>
                  </a:lnTo>
                  <a:cubicBezTo>
                    <a:pt x="2136792" y="1634652"/>
                    <a:pt x="2143854" y="1625938"/>
                    <a:pt x="2153272" y="1625938"/>
                  </a:cubicBezTo>
                  <a:close/>
                  <a:moveTo>
                    <a:pt x="489556" y="1611351"/>
                  </a:moveTo>
                  <a:lnTo>
                    <a:pt x="489556" y="2590825"/>
                  </a:lnTo>
                  <a:lnTo>
                    <a:pt x="1563584" y="2590825"/>
                  </a:lnTo>
                  <a:lnTo>
                    <a:pt x="1563584" y="1611351"/>
                  </a:lnTo>
                  <a:close/>
                  <a:moveTo>
                    <a:pt x="1025946" y="891400"/>
                  </a:moveTo>
                  <a:cubicBezTo>
                    <a:pt x="896270" y="891400"/>
                    <a:pt x="791532" y="995981"/>
                    <a:pt x="791532" y="1125462"/>
                  </a:cubicBezTo>
                  <a:lnTo>
                    <a:pt x="791532" y="1576503"/>
                  </a:lnTo>
                  <a:lnTo>
                    <a:pt x="1261608" y="1576503"/>
                  </a:lnTo>
                  <a:lnTo>
                    <a:pt x="1261608" y="1125462"/>
                  </a:lnTo>
                  <a:cubicBezTo>
                    <a:pt x="1261608" y="995981"/>
                    <a:pt x="1156870" y="891400"/>
                    <a:pt x="1025946" y="891400"/>
                  </a:cubicBezTo>
                  <a:close/>
                  <a:moveTo>
                    <a:pt x="1025946" y="754448"/>
                  </a:moveTo>
                  <a:cubicBezTo>
                    <a:pt x="821456" y="754448"/>
                    <a:pt x="654374" y="921280"/>
                    <a:pt x="654374" y="1125462"/>
                  </a:cubicBezTo>
                  <a:lnTo>
                    <a:pt x="654374" y="1576503"/>
                  </a:lnTo>
                  <a:lnTo>
                    <a:pt x="757866" y="1576503"/>
                  </a:lnTo>
                  <a:lnTo>
                    <a:pt x="757866" y="1125462"/>
                  </a:lnTo>
                  <a:cubicBezTo>
                    <a:pt x="757866" y="977306"/>
                    <a:pt x="878814" y="857785"/>
                    <a:pt x="1025946" y="857785"/>
                  </a:cubicBezTo>
                  <a:cubicBezTo>
                    <a:pt x="1175574" y="857785"/>
                    <a:pt x="1296522" y="977306"/>
                    <a:pt x="1296522" y="1125462"/>
                  </a:cubicBezTo>
                  <a:lnTo>
                    <a:pt x="1296522" y="1576503"/>
                  </a:lnTo>
                  <a:lnTo>
                    <a:pt x="1398766" y="1576503"/>
                  </a:lnTo>
                  <a:lnTo>
                    <a:pt x="1398766" y="1125462"/>
                  </a:lnTo>
                  <a:cubicBezTo>
                    <a:pt x="1398766" y="921280"/>
                    <a:pt x="1232930" y="754448"/>
                    <a:pt x="1025946" y="754448"/>
                  </a:cubicBezTo>
                  <a:close/>
                  <a:moveTo>
                    <a:pt x="1025946" y="719588"/>
                  </a:moveTo>
                  <a:cubicBezTo>
                    <a:pt x="1250386" y="719588"/>
                    <a:pt x="1432432" y="902605"/>
                    <a:pt x="1432432" y="1125462"/>
                  </a:cubicBezTo>
                  <a:lnTo>
                    <a:pt x="1432432" y="1576503"/>
                  </a:lnTo>
                  <a:lnTo>
                    <a:pt x="1597224" y="1576503"/>
                  </a:lnTo>
                  <a:lnTo>
                    <a:pt x="1597224" y="2624428"/>
                  </a:lnTo>
                  <a:lnTo>
                    <a:pt x="455916" y="2624428"/>
                  </a:lnTo>
                  <a:lnTo>
                    <a:pt x="455916" y="1576503"/>
                  </a:lnTo>
                  <a:lnTo>
                    <a:pt x="620708" y="1576503"/>
                  </a:lnTo>
                  <a:lnTo>
                    <a:pt x="620708" y="1125462"/>
                  </a:lnTo>
                  <a:cubicBezTo>
                    <a:pt x="620708" y="902605"/>
                    <a:pt x="802754" y="719588"/>
                    <a:pt x="1025946" y="719588"/>
                  </a:cubicBezTo>
                  <a:close/>
                  <a:moveTo>
                    <a:pt x="160260" y="159297"/>
                  </a:moveTo>
                  <a:lnTo>
                    <a:pt x="748298" y="159297"/>
                  </a:lnTo>
                  <a:cubicBezTo>
                    <a:pt x="774462" y="159297"/>
                    <a:pt x="799378" y="176771"/>
                    <a:pt x="808100" y="201733"/>
                  </a:cubicBezTo>
                  <a:lnTo>
                    <a:pt x="825542" y="245418"/>
                  </a:lnTo>
                  <a:cubicBezTo>
                    <a:pt x="829278" y="257899"/>
                    <a:pt x="841738" y="265388"/>
                    <a:pt x="854196" y="265388"/>
                  </a:cubicBezTo>
                  <a:lnTo>
                    <a:pt x="1194312" y="265388"/>
                  </a:lnTo>
                  <a:cubicBezTo>
                    <a:pt x="1206770" y="265388"/>
                    <a:pt x="1219228" y="257899"/>
                    <a:pt x="1222966" y="245418"/>
                  </a:cubicBezTo>
                  <a:lnTo>
                    <a:pt x="1240408" y="201733"/>
                  </a:lnTo>
                  <a:cubicBezTo>
                    <a:pt x="1250374" y="176771"/>
                    <a:pt x="1274046" y="159297"/>
                    <a:pt x="1301454" y="159297"/>
                  </a:cubicBezTo>
                  <a:lnTo>
                    <a:pt x="1888248" y="159297"/>
                  </a:lnTo>
                  <a:cubicBezTo>
                    <a:pt x="1924376" y="159297"/>
                    <a:pt x="1954278" y="188004"/>
                    <a:pt x="1954278" y="224199"/>
                  </a:cubicBezTo>
                  <a:lnTo>
                    <a:pt x="1954278" y="1195240"/>
                  </a:lnTo>
                  <a:cubicBezTo>
                    <a:pt x="1954278" y="1203977"/>
                    <a:pt x="1945556" y="1212714"/>
                    <a:pt x="1936836" y="1212714"/>
                  </a:cubicBezTo>
                  <a:cubicBezTo>
                    <a:pt x="1926868" y="1212714"/>
                    <a:pt x="1919394" y="1203977"/>
                    <a:pt x="1919394" y="1195240"/>
                  </a:cubicBezTo>
                  <a:lnTo>
                    <a:pt x="1919394" y="224199"/>
                  </a:lnTo>
                  <a:cubicBezTo>
                    <a:pt x="1919394" y="207974"/>
                    <a:pt x="1905690" y="194244"/>
                    <a:pt x="1888248" y="194244"/>
                  </a:cubicBezTo>
                  <a:lnTo>
                    <a:pt x="1301454" y="194244"/>
                  </a:lnTo>
                  <a:cubicBezTo>
                    <a:pt x="1288996" y="194244"/>
                    <a:pt x="1277784" y="201733"/>
                    <a:pt x="1272800" y="212966"/>
                  </a:cubicBezTo>
                  <a:lnTo>
                    <a:pt x="1255358" y="257899"/>
                  </a:lnTo>
                  <a:cubicBezTo>
                    <a:pt x="1245392" y="282861"/>
                    <a:pt x="1221720" y="300335"/>
                    <a:pt x="1194312" y="300335"/>
                  </a:cubicBezTo>
                  <a:lnTo>
                    <a:pt x="854196" y="300335"/>
                  </a:lnTo>
                  <a:cubicBezTo>
                    <a:pt x="828032" y="300335"/>
                    <a:pt x="803116" y="282861"/>
                    <a:pt x="793150" y="257899"/>
                  </a:cubicBezTo>
                  <a:lnTo>
                    <a:pt x="776954" y="212966"/>
                  </a:lnTo>
                  <a:cubicBezTo>
                    <a:pt x="771970" y="201733"/>
                    <a:pt x="760758" y="194244"/>
                    <a:pt x="748298" y="194244"/>
                  </a:cubicBezTo>
                  <a:lnTo>
                    <a:pt x="160260" y="194244"/>
                  </a:lnTo>
                  <a:cubicBezTo>
                    <a:pt x="151538" y="194244"/>
                    <a:pt x="142818" y="185508"/>
                    <a:pt x="142818" y="176771"/>
                  </a:cubicBezTo>
                  <a:cubicBezTo>
                    <a:pt x="142818" y="166786"/>
                    <a:pt x="151538" y="159297"/>
                    <a:pt x="160260" y="159297"/>
                  </a:cubicBezTo>
                  <a:close/>
                  <a:moveTo>
                    <a:pt x="86014" y="34879"/>
                  </a:moveTo>
                  <a:cubicBezTo>
                    <a:pt x="58590" y="34879"/>
                    <a:pt x="34904" y="58547"/>
                    <a:pt x="34904" y="85951"/>
                  </a:cubicBezTo>
                  <a:lnTo>
                    <a:pt x="34904" y="3197645"/>
                  </a:lnTo>
                  <a:cubicBezTo>
                    <a:pt x="34904" y="3226295"/>
                    <a:pt x="58590" y="3249963"/>
                    <a:pt x="86014" y="3249963"/>
                  </a:cubicBezTo>
                  <a:lnTo>
                    <a:pt x="1967136" y="3249963"/>
                  </a:lnTo>
                  <a:cubicBezTo>
                    <a:pt x="1995808" y="3249963"/>
                    <a:pt x="2018246" y="3226295"/>
                    <a:pt x="2018246" y="3197645"/>
                  </a:cubicBezTo>
                  <a:lnTo>
                    <a:pt x="2018246" y="85951"/>
                  </a:lnTo>
                  <a:cubicBezTo>
                    <a:pt x="2018246" y="58547"/>
                    <a:pt x="1995808" y="34879"/>
                    <a:pt x="1967136" y="34879"/>
                  </a:cubicBezTo>
                  <a:close/>
                  <a:moveTo>
                    <a:pt x="86014" y="0"/>
                  </a:moveTo>
                  <a:lnTo>
                    <a:pt x="1967136" y="0"/>
                  </a:lnTo>
                  <a:cubicBezTo>
                    <a:pt x="2014506" y="0"/>
                    <a:pt x="2053152" y="39862"/>
                    <a:pt x="2053152" y="85951"/>
                  </a:cubicBezTo>
                  <a:lnTo>
                    <a:pt x="2053152" y="3197645"/>
                  </a:lnTo>
                  <a:cubicBezTo>
                    <a:pt x="2053152" y="3244981"/>
                    <a:pt x="2014506" y="3283596"/>
                    <a:pt x="1967136" y="3283596"/>
                  </a:cubicBezTo>
                  <a:lnTo>
                    <a:pt x="86014" y="3283596"/>
                  </a:lnTo>
                  <a:cubicBezTo>
                    <a:pt x="39890" y="3283596"/>
                    <a:pt x="0" y="3244981"/>
                    <a:pt x="0" y="3197645"/>
                  </a:cubicBezTo>
                  <a:lnTo>
                    <a:pt x="0" y="85951"/>
                  </a:lnTo>
                  <a:cubicBezTo>
                    <a:pt x="0" y="39862"/>
                    <a:pt x="39890" y="0"/>
                    <a:pt x="8601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963C2E6-2218-A038-C0B5-D776C169F571}"/>
              </a:ext>
            </a:extLst>
          </p:cNvPr>
          <p:cNvSpPr txBox="1"/>
          <p:nvPr/>
        </p:nvSpPr>
        <p:spPr>
          <a:xfrm>
            <a:off x="14729727" y="3524918"/>
            <a:ext cx="7830589" cy="504897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bg-BG" sz="10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Какво е </a:t>
            </a:r>
            <a:endParaRPr lang="en-US" sz="10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Deepweb</a:t>
            </a:r>
            <a:r>
              <a:rPr lang="en-US" sz="10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0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Darkweb</a:t>
            </a:r>
            <a:r>
              <a:rPr lang="en-US" sz="10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7473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3">
            <a:extLst>
              <a:ext uri="{FF2B5EF4-FFF2-40B4-BE49-F238E27FC236}">
                <a16:creationId xmlns:a16="http://schemas.microsoft.com/office/drawing/2014/main" id="{0309F9A0-558B-CF8E-324B-49E77304AB8F}"/>
              </a:ext>
            </a:extLst>
          </p:cNvPr>
          <p:cNvSpPr txBox="1"/>
          <p:nvPr/>
        </p:nvSpPr>
        <p:spPr>
          <a:xfrm>
            <a:off x="12755760" y="1640825"/>
            <a:ext cx="8347076" cy="22006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500" dirty="0">
                <a:solidFill>
                  <a:schemeClr val="bg1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rPr>
              <a:t>2. Sci-Hub</a:t>
            </a:r>
          </a:p>
          <a:p>
            <a:pPr algn="ctr"/>
            <a:r>
              <a:rPr lang="sv-SE" sz="3200" dirty="0">
                <a:solidFill>
                  <a:schemeClr val="bg1"/>
                </a:solidFill>
                <a:latin typeface="Unica One" panose="020B0604020202020204" charset="0"/>
                <a:ea typeface="Arimo" panose="020B0604020202020204" pitchFamily="34" charset="0"/>
                <a:cs typeface="Arial" panose="020B0604020202020204" pitchFamily="34" charset="0"/>
              </a:rPr>
              <a:t>Onion URL: http://scihub22266oqcxt.onion/</a:t>
            </a:r>
            <a:endParaRPr lang="en-US" sz="3200" dirty="0">
              <a:solidFill>
                <a:schemeClr val="bg1"/>
              </a:solidFill>
              <a:latin typeface="Unica One" panose="020B0604020202020204" charset="0"/>
              <a:ea typeface="Arimo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Картина 16" descr="Картина, която съдържа текст, сграда, на от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101127B3-D4B8-8C07-42F3-19455CD2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148" y="4751237"/>
            <a:ext cx="12966301" cy="6637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8" name="Group 8">
            <a:extLst>
              <a:ext uri="{FF2B5EF4-FFF2-40B4-BE49-F238E27FC236}">
                <a16:creationId xmlns:a16="http://schemas.microsoft.com/office/drawing/2014/main" id="{521BB412-ABA4-CF04-29E8-C6167525900A}"/>
              </a:ext>
            </a:extLst>
          </p:cNvPr>
          <p:cNvGrpSpPr/>
          <p:nvPr/>
        </p:nvGrpSpPr>
        <p:grpSpPr>
          <a:xfrm rot="16200000">
            <a:off x="14702745" y="10724490"/>
            <a:ext cx="1348819" cy="1329438"/>
            <a:chOff x="3964818" y="4523830"/>
            <a:chExt cx="1756189" cy="1730955"/>
          </a:xfrm>
        </p:grpSpPr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E72CB2BF-FB9D-8A39-BDD1-D847FCDD5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06565" y="4950175"/>
              <a:ext cx="1262876" cy="1250117"/>
            </a:xfrm>
            <a:custGeom>
              <a:avLst/>
              <a:gdLst>
                <a:gd name="T0" fmla="*/ 434 w 435"/>
                <a:gd name="T1" fmla="*/ 216 h 434"/>
                <a:gd name="T2" fmla="*/ 434 w 435"/>
                <a:gd name="T3" fmla="*/ 216 h 434"/>
                <a:gd name="T4" fmla="*/ 217 w 435"/>
                <a:gd name="T5" fmla="*/ 433 h 434"/>
                <a:gd name="T6" fmla="*/ 217 w 435"/>
                <a:gd name="T7" fmla="*/ 433 h 434"/>
                <a:gd name="T8" fmla="*/ 0 w 435"/>
                <a:gd name="T9" fmla="*/ 216 h 434"/>
                <a:gd name="T10" fmla="*/ 0 w 435"/>
                <a:gd name="T11" fmla="*/ 216 h 434"/>
                <a:gd name="T12" fmla="*/ 217 w 435"/>
                <a:gd name="T13" fmla="*/ 0 h 434"/>
                <a:gd name="T14" fmla="*/ 217 w 435"/>
                <a:gd name="T15" fmla="*/ 0 h 434"/>
                <a:gd name="T16" fmla="*/ 434 w 435"/>
                <a:gd name="T17" fmla="*/ 2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5" h="434">
                  <a:moveTo>
                    <a:pt x="434" y="216"/>
                  </a:moveTo>
                  <a:lnTo>
                    <a:pt x="434" y="216"/>
                  </a:lnTo>
                  <a:cubicBezTo>
                    <a:pt x="434" y="336"/>
                    <a:pt x="337" y="433"/>
                    <a:pt x="217" y="433"/>
                  </a:cubicBezTo>
                  <a:lnTo>
                    <a:pt x="217" y="433"/>
                  </a:lnTo>
                  <a:cubicBezTo>
                    <a:pt x="98" y="433"/>
                    <a:pt x="0" y="336"/>
                    <a:pt x="0" y="216"/>
                  </a:cubicBezTo>
                  <a:lnTo>
                    <a:pt x="0" y="216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7" y="0"/>
                    <a:pt x="434" y="97"/>
                    <a:pt x="434" y="2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26" name="Freeform: Shape 10">
              <a:extLst>
                <a:ext uri="{FF2B5EF4-FFF2-40B4-BE49-F238E27FC236}">
                  <a16:creationId xmlns:a16="http://schemas.microsoft.com/office/drawing/2014/main" id="{6AF75CF6-B762-7312-DCB6-01247E3FD9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95347" y="4350489"/>
              <a:ext cx="1052320" cy="1399001"/>
            </a:xfrm>
            <a:custGeom>
              <a:avLst/>
              <a:gdLst>
                <a:gd name="connsiteX0" fmla="*/ 121845 w 1052320"/>
                <a:gd name="connsiteY0" fmla="*/ 1083828 h 1399001"/>
                <a:gd name="connsiteX1" fmla="*/ 122476 w 1052320"/>
                <a:gd name="connsiteY1" fmla="*/ 983850 h 1399001"/>
                <a:gd name="connsiteX2" fmla="*/ 1011593 w 1052320"/>
                <a:gd name="connsiteY2" fmla="*/ 170968 h 1399001"/>
                <a:gd name="connsiteX3" fmla="*/ 1052007 w 1052320"/>
                <a:gd name="connsiteY3" fmla="*/ 217418 h 1399001"/>
                <a:gd name="connsiteX4" fmla="*/ 1005820 w 1052320"/>
                <a:gd name="connsiteY4" fmla="*/ 260967 h 1399001"/>
                <a:gd name="connsiteX5" fmla="*/ 211964 w 1052320"/>
                <a:gd name="connsiteY5" fmla="*/ 989658 h 1399001"/>
                <a:gd name="connsiteX6" fmla="*/ 266814 w 1052320"/>
                <a:gd name="connsiteY6" fmla="*/ 1338035 h 1399001"/>
                <a:gd name="connsiteX7" fmla="*/ 266814 w 1052320"/>
                <a:gd name="connsiteY7" fmla="*/ 1372874 h 1399001"/>
                <a:gd name="connsiteX8" fmla="*/ 240832 w 1052320"/>
                <a:gd name="connsiteY8" fmla="*/ 1396099 h 1399001"/>
                <a:gd name="connsiteX9" fmla="*/ 223513 w 1052320"/>
                <a:gd name="connsiteY9" fmla="*/ 1399001 h 1399001"/>
                <a:gd name="connsiteX10" fmla="*/ 185985 w 1052320"/>
                <a:gd name="connsiteY10" fmla="*/ 1372874 h 1399001"/>
                <a:gd name="connsiteX11" fmla="*/ 121845 w 1052320"/>
                <a:gd name="connsiteY11" fmla="*/ 1083828 h 1399001"/>
                <a:gd name="connsiteX12" fmla="*/ 92 w 1052320"/>
                <a:gd name="connsiteY12" fmla="*/ 707749 h 1399001"/>
                <a:gd name="connsiteX13" fmla="*/ 1903 w 1052320"/>
                <a:gd name="connsiteY13" fmla="*/ 687936 h 1399001"/>
                <a:gd name="connsiteX14" fmla="*/ 976023 w 1052320"/>
                <a:gd name="connsiteY14" fmla="*/ 2017 h 1399001"/>
                <a:gd name="connsiteX15" fmla="*/ 1016612 w 1052320"/>
                <a:gd name="connsiteY15" fmla="*/ 48131 h 1399001"/>
                <a:gd name="connsiteX16" fmla="*/ 970224 w 1052320"/>
                <a:gd name="connsiteY16" fmla="*/ 91360 h 1399001"/>
                <a:gd name="connsiteX17" fmla="*/ 85981 w 1052320"/>
                <a:gd name="connsiteY17" fmla="*/ 716755 h 1399001"/>
                <a:gd name="connsiteX18" fmla="*/ 42492 w 1052320"/>
                <a:gd name="connsiteY18" fmla="*/ 748457 h 1399001"/>
                <a:gd name="connsiteX19" fmla="*/ 30897 w 1052320"/>
                <a:gd name="connsiteY19" fmla="*/ 745575 h 1399001"/>
                <a:gd name="connsiteX20" fmla="*/ 4804 w 1052320"/>
                <a:gd name="connsiteY20" fmla="*/ 725401 h 1399001"/>
                <a:gd name="connsiteX21" fmla="*/ 92 w 1052320"/>
                <a:gd name="connsiteY21" fmla="*/ 707749 h 139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2320" h="1399001">
                  <a:moveTo>
                    <a:pt x="121845" y="1083828"/>
                  </a:moveTo>
                  <a:cubicBezTo>
                    <a:pt x="120131" y="1050624"/>
                    <a:pt x="120311" y="1017237"/>
                    <a:pt x="122476" y="983850"/>
                  </a:cubicBezTo>
                  <a:cubicBezTo>
                    <a:pt x="154231" y="504833"/>
                    <a:pt x="552601" y="139034"/>
                    <a:pt x="1011593" y="170968"/>
                  </a:cubicBezTo>
                  <a:cubicBezTo>
                    <a:pt x="1037575" y="170968"/>
                    <a:pt x="1054894" y="194193"/>
                    <a:pt x="1052007" y="217418"/>
                  </a:cubicBezTo>
                  <a:cubicBezTo>
                    <a:pt x="1049121" y="243548"/>
                    <a:pt x="1031799" y="263870"/>
                    <a:pt x="1005820" y="260967"/>
                  </a:cubicBezTo>
                  <a:cubicBezTo>
                    <a:pt x="593015" y="234837"/>
                    <a:pt x="237946" y="559991"/>
                    <a:pt x="211964" y="989658"/>
                  </a:cubicBezTo>
                  <a:cubicBezTo>
                    <a:pt x="203305" y="1108686"/>
                    <a:pt x="223513" y="1227716"/>
                    <a:pt x="266814" y="1338035"/>
                  </a:cubicBezTo>
                  <a:cubicBezTo>
                    <a:pt x="269700" y="1349649"/>
                    <a:pt x="269700" y="1361260"/>
                    <a:pt x="266814" y="1372874"/>
                  </a:cubicBezTo>
                  <a:cubicBezTo>
                    <a:pt x="261041" y="1384485"/>
                    <a:pt x="252381" y="1393196"/>
                    <a:pt x="240832" y="1396099"/>
                  </a:cubicBezTo>
                  <a:cubicBezTo>
                    <a:pt x="235059" y="1399001"/>
                    <a:pt x="229286" y="1399001"/>
                    <a:pt x="223513" y="1399001"/>
                  </a:cubicBezTo>
                  <a:cubicBezTo>
                    <a:pt x="206191" y="1399001"/>
                    <a:pt x="191758" y="1390293"/>
                    <a:pt x="185985" y="1372874"/>
                  </a:cubicBezTo>
                  <a:cubicBezTo>
                    <a:pt x="149180" y="1281424"/>
                    <a:pt x="126987" y="1183444"/>
                    <a:pt x="121845" y="1083828"/>
                  </a:cubicBezTo>
                  <a:close/>
                  <a:moveTo>
                    <a:pt x="92" y="707749"/>
                  </a:moveTo>
                  <a:cubicBezTo>
                    <a:pt x="-271" y="701625"/>
                    <a:pt x="454" y="695141"/>
                    <a:pt x="1903" y="687936"/>
                  </a:cubicBezTo>
                  <a:cubicBezTo>
                    <a:pt x="135267" y="255635"/>
                    <a:pt x="535351" y="-26802"/>
                    <a:pt x="976023" y="2017"/>
                  </a:cubicBezTo>
                  <a:cubicBezTo>
                    <a:pt x="999216" y="2017"/>
                    <a:pt x="1016612" y="25073"/>
                    <a:pt x="1016612" y="48131"/>
                  </a:cubicBezTo>
                  <a:cubicBezTo>
                    <a:pt x="1013711" y="74068"/>
                    <a:pt x="996317" y="94242"/>
                    <a:pt x="970224" y="91360"/>
                  </a:cubicBezTo>
                  <a:cubicBezTo>
                    <a:pt x="570141" y="68304"/>
                    <a:pt x="204847" y="321920"/>
                    <a:pt x="85981" y="716755"/>
                  </a:cubicBezTo>
                  <a:cubicBezTo>
                    <a:pt x="80182" y="736929"/>
                    <a:pt x="59888" y="748457"/>
                    <a:pt x="42492" y="748457"/>
                  </a:cubicBezTo>
                  <a:cubicBezTo>
                    <a:pt x="36693" y="748457"/>
                    <a:pt x="33795" y="748457"/>
                    <a:pt x="30897" y="745575"/>
                  </a:cubicBezTo>
                  <a:cubicBezTo>
                    <a:pt x="19299" y="742693"/>
                    <a:pt x="10602" y="734047"/>
                    <a:pt x="4804" y="725401"/>
                  </a:cubicBezTo>
                  <a:cubicBezTo>
                    <a:pt x="1905" y="719637"/>
                    <a:pt x="455" y="713873"/>
                    <a:pt x="92" y="70774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27" name="Freeform: Shape 11">
              <a:extLst>
                <a:ext uri="{FF2B5EF4-FFF2-40B4-BE49-F238E27FC236}">
                  <a16:creationId xmlns:a16="http://schemas.microsoft.com/office/drawing/2014/main" id="{252F8AE2-79A0-6A8D-0D5E-BA8BEE03B9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64818" y="4918275"/>
              <a:ext cx="1336510" cy="1336509"/>
            </a:xfrm>
            <a:custGeom>
              <a:avLst/>
              <a:gdLst>
                <a:gd name="connsiteX0" fmla="*/ 0 w 1336510"/>
                <a:gd name="connsiteY0" fmla="*/ 666805 h 1336509"/>
                <a:gd name="connsiteX1" fmla="*/ 668254 w 1336510"/>
                <a:gd name="connsiteY1" fmla="*/ 0 h 1336509"/>
                <a:gd name="connsiteX2" fmla="*/ 1336510 w 1336510"/>
                <a:gd name="connsiteY2" fmla="*/ 666805 h 1336509"/>
                <a:gd name="connsiteX3" fmla="*/ 668254 w 1336510"/>
                <a:gd name="connsiteY3" fmla="*/ 1336509 h 1336509"/>
                <a:gd name="connsiteX4" fmla="*/ 0 w 1336510"/>
                <a:gd name="connsiteY4" fmla="*/ 666805 h 1336509"/>
                <a:gd name="connsiteX5" fmla="*/ 78449 w 1336510"/>
                <a:gd name="connsiteY5" fmla="*/ 666805 h 1336509"/>
                <a:gd name="connsiteX6" fmla="*/ 668254 w 1336510"/>
                <a:gd name="connsiteY6" fmla="*/ 1255332 h 1336509"/>
                <a:gd name="connsiteX7" fmla="*/ 1258062 w 1336510"/>
                <a:gd name="connsiteY7" fmla="*/ 666805 h 1336509"/>
                <a:gd name="connsiteX8" fmla="*/ 668254 w 1336510"/>
                <a:gd name="connsiteY8" fmla="*/ 81177 h 1336509"/>
                <a:gd name="connsiteX9" fmla="*/ 78449 w 1336510"/>
                <a:gd name="connsiteY9" fmla="*/ 666805 h 13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6510" h="1336509">
                  <a:moveTo>
                    <a:pt x="0" y="666805"/>
                  </a:moveTo>
                  <a:cubicBezTo>
                    <a:pt x="0" y="298613"/>
                    <a:pt x="299263" y="0"/>
                    <a:pt x="668254" y="0"/>
                  </a:cubicBezTo>
                  <a:cubicBezTo>
                    <a:pt x="1037248" y="0"/>
                    <a:pt x="1336510" y="298613"/>
                    <a:pt x="1336510" y="666805"/>
                  </a:cubicBezTo>
                  <a:cubicBezTo>
                    <a:pt x="1336510" y="1034998"/>
                    <a:pt x="1037248" y="1336509"/>
                    <a:pt x="668254" y="1336509"/>
                  </a:cubicBezTo>
                  <a:cubicBezTo>
                    <a:pt x="299263" y="1336509"/>
                    <a:pt x="0" y="1034998"/>
                    <a:pt x="0" y="666805"/>
                  </a:cubicBezTo>
                  <a:close/>
                  <a:moveTo>
                    <a:pt x="78449" y="666805"/>
                  </a:moveTo>
                  <a:cubicBezTo>
                    <a:pt x="78449" y="991509"/>
                    <a:pt x="342845" y="1255332"/>
                    <a:pt x="668254" y="1255332"/>
                  </a:cubicBezTo>
                  <a:cubicBezTo>
                    <a:pt x="993666" y="1255332"/>
                    <a:pt x="1258062" y="991509"/>
                    <a:pt x="1258062" y="666805"/>
                  </a:cubicBezTo>
                  <a:cubicBezTo>
                    <a:pt x="1258062" y="342099"/>
                    <a:pt x="993666" y="81177"/>
                    <a:pt x="668254" y="81177"/>
                  </a:cubicBezTo>
                  <a:cubicBezTo>
                    <a:pt x="342845" y="81177"/>
                    <a:pt x="78449" y="342099"/>
                    <a:pt x="78449" y="66680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grpSp>
        <p:nvGrpSpPr>
          <p:cNvPr id="28" name="Group 12">
            <a:extLst>
              <a:ext uri="{FF2B5EF4-FFF2-40B4-BE49-F238E27FC236}">
                <a16:creationId xmlns:a16="http://schemas.microsoft.com/office/drawing/2014/main" id="{72E6B7A1-5E1E-09C2-ECC0-E8BCDD17EBDE}"/>
              </a:ext>
            </a:extLst>
          </p:cNvPr>
          <p:cNvGrpSpPr/>
          <p:nvPr/>
        </p:nvGrpSpPr>
        <p:grpSpPr>
          <a:xfrm rot="16200000">
            <a:off x="16337967" y="11144954"/>
            <a:ext cx="1377867" cy="1162216"/>
            <a:chOff x="3507318" y="6780694"/>
            <a:chExt cx="1794010" cy="1513229"/>
          </a:xfrm>
        </p:grpSpPr>
        <p:sp>
          <p:nvSpPr>
            <p:cNvPr id="29" name="Freeform 69">
              <a:extLst>
                <a:ext uri="{FF2B5EF4-FFF2-40B4-BE49-F238E27FC236}">
                  <a16:creationId xmlns:a16="http://schemas.microsoft.com/office/drawing/2014/main" id="{E6DA9001-CE99-8AC4-6DAB-2DBA42B3FC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12945" y="6831726"/>
              <a:ext cx="1250117" cy="1250117"/>
            </a:xfrm>
            <a:custGeom>
              <a:avLst/>
              <a:gdLst>
                <a:gd name="T0" fmla="*/ 432 w 433"/>
                <a:gd name="T1" fmla="*/ 216 h 434"/>
                <a:gd name="T2" fmla="*/ 432 w 433"/>
                <a:gd name="T3" fmla="*/ 216 h 434"/>
                <a:gd name="T4" fmla="*/ 216 w 433"/>
                <a:gd name="T5" fmla="*/ 433 h 434"/>
                <a:gd name="T6" fmla="*/ 216 w 433"/>
                <a:gd name="T7" fmla="*/ 433 h 434"/>
                <a:gd name="T8" fmla="*/ 0 w 433"/>
                <a:gd name="T9" fmla="*/ 216 h 434"/>
                <a:gd name="T10" fmla="*/ 0 w 433"/>
                <a:gd name="T11" fmla="*/ 216 h 434"/>
                <a:gd name="T12" fmla="*/ 216 w 433"/>
                <a:gd name="T13" fmla="*/ 0 h 434"/>
                <a:gd name="T14" fmla="*/ 216 w 433"/>
                <a:gd name="T15" fmla="*/ 0 h 434"/>
                <a:gd name="T16" fmla="*/ 432 w 433"/>
                <a:gd name="T17" fmla="*/ 2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34">
                  <a:moveTo>
                    <a:pt x="432" y="216"/>
                  </a:moveTo>
                  <a:lnTo>
                    <a:pt x="432" y="216"/>
                  </a:lnTo>
                  <a:cubicBezTo>
                    <a:pt x="432" y="336"/>
                    <a:pt x="335" y="433"/>
                    <a:pt x="216" y="433"/>
                  </a:cubicBezTo>
                  <a:lnTo>
                    <a:pt x="216" y="433"/>
                  </a:lnTo>
                  <a:cubicBezTo>
                    <a:pt x="96" y="433"/>
                    <a:pt x="0" y="336"/>
                    <a:pt x="0" y="216"/>
                  </a:cubicBezTo>
                  <a:lnTo>
                    <a:pt x="0" y="216"/>
                  </a:lnTo>
                  <a:cubicBezTo>
                    <a:pt x="0" y="97"/>
                    <a:pt x="96" y="0"/>
                    <a:pt x="216" y="0"/>
                  </a:cubicBezTo>
                  <a:lnTo>
                    <a:pt x="216" y="0"/>
                  </a:lnTo>
                  <a:cubicBezTo>
                    <a:pt x="335" y="0"/>
                    <a:pt x="432" y="97"/>
                    <a:pt x="432" y="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30" name="Freeform: Shape 20">
              <a:extLst>
                <a:ext uri="{FF2B5EF4-FFF2-40B4-BE49-F238E27FC236}">
                  <a16:creationId xmlns:a16="http://schemas.microsoft.com/office/drawing/2014/main" id="{8C1D20F0-F870-0716-F136-BE411F6B4B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64815" y="6780698"/>
              <a:ext cx="1336517" cy="1336509"/>
            </a:xfrm>
            <a:custGeom>
              <a:avLst/>
              <a:gdLst>
                <a:gd name="connsiteX0" fmla="*/ 0 w 1336517"/>
                <a:gd name="connsiteY0" fmla="*/ 666805 h 1336509"/>
                <a:gd name="connsiteX1" fmla="*/ 669708 w 1336517"/>
                <a:gd name="connsiteY1" fmla="*/ 0 h 1336509"/>
                <a:gd name="connsiteX2" fmla="*/ 1336517 w 1336517"/>
                <a:gd name="connsiteY2" fmla="*/ 666805 h 1336509"/>
                <a:gd name="connsiteX3" fmla="*/ 669708 w 1336517"/>
                <a:gd name="connsiteY3" fmla="*/ 1336509 h 1336509"/>
                <a:gd name="connsiteX4" fmla="*/ 0 w 1336517"/>
                <a:gd name="connsiteY4" fmla="*/ 666805 h 1336509"/>
                <a:gd name="connsiteX5" fmla="*/ 81177 w 1336517"/>
                <a:gd name="connsiteY5" fmla="*/ 666805 h 1336509"/>
                <a:gd name="connsiteX6" fmla="*/ 669708 w 1336517"/>
                <a:gd name="connsiteY6" fmla="*/ 1255332 h 1336509"/>
                <a:gd name="connsiteX7" fmla="*/ 1258238 w 1336517"/>
                <a:gd name="connsiteY7" fmla="*/ 666805 h 1336509"/>
                <a:gd name="connsiteX8" fmla="*/ 669708 w 1336517"/>
                <a:gd name="connsiteY8" fmla="*/ 81177 h 1336509"/>
                <a:gd name="connsiteX9" fmla="*/ 81177 w 1336517"/>
                <a:gd name="connsiteY9" fmla="*/ 666805 h 13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6517" h="1336509">
                  <a:moveTo>
                    <a:pt x="0" y="666805"/>
                  </a:moveTo>
                  <a:cubicBezTo>
                    <a:pt x="0" y="298613"/>
                    <a:pt x="301513" y="0"/>
                    <a:pt x="669708" y="0"/>
                  </a:cubicBezTo>
                  <a:cubicBezTo>
                    <a:pt x="1037902" y="0"/>
                    <a:pt x="1336517" y="298613"/>
                    <a:pt x="1336517" y="666805"/>
                  </a:cubicBezTo>
                  <a:cubicBezTo>
                    <a:pt x="1336517" y="1034998"/>
                    <a:pt x="1037902" y="1336509"/>
                    <a:pt x="669708" y="1336509"/>
                  </a:cubicBezTo>
                  <a:cubicBezTo>
                    <a:pt x="301513" y="1336509"/>
                    <a:pt x="0" y="1034998"/>
                    <a:pt x="0" y="666805"/>
                  </a:cubicBezTo>
                  <a:close/>
                  <a:moveTo>
                    <a:pt x="81177" y="666805"/>
                  </a:moveTo>
                  <a:cubicBezTo>
                    <a:pt x="81177" y="991509"/>
                    <a:pt x="345000" y="1255332"/>
                    <a:pt x="669708" y="1255332"/>
                  </a:cubicBezTo>
                  <a:cubicBezTo>
                    <a:pt x="994416" y="1255332"/>
                    <a:pt x="1258238" y="991509"/>
                    <a:pt x="1258238" y="666805"/>
                  </a:cubicBezTo>
                  <a:cubicBezTo>
                    <a:pt x="1258238" y="342099"/>
                    <a:pt x="994416" y="81177"/>
                    <a:pt x="669708" y="81177"/>
                  </a:cubicBezTo>
                  <a:cubicBezTo>
                    <a:pt x="345000" y="81177"/>
                    <a:pt x="81177" y="342099"/>
                    <a:pt x="81177" y="66680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31" name="Freeform: Shape 21">
              <a:extLst>
                <a:ext uri="{FF2B5EF4-FFF2-40B4-BE49-F238E27FC236}">
                  <a16:creationId xmlns:a16="http://schemas.microsoft.com/office/drawing/2014/main" id="{A97C9B22-8B87-9638-0815-616A6E3732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09746" y="7108034"/>
              <a:ext cx="1483461" cy="888317"/>
            </a:xfrm>
            <a:custGeom>
              <a:avLst/>
              <a:gdLst>
                <a:gd name="connsiteX0" fmla="*/ 76634 w 1483461"/>
                <a:gd name="connsiteY0" fmla="*/ 465425 h 888317"/>
                <a:gd name="connsiteX1" fmla="*/ 89664 w 1483461"/>
                <a:gd name="connsiteY1" fmla="*/ 433625 h 888317"/>
                <a:gd name="connsiteX2" fmla="*/ 150472 w 1483461"/>
                <a:gd name="connsiteY2" fmla="*/ 427845 h 888317"/>
                <a:gd name="connsiteX3" fmla="*/ 1227639 w 1483461"/>
                <a:gd name="connsiteY3" fmla="*/ 344011 h 888317"/>
                <a:gd name="connsiteX4" fmla="*/ 1395585 w 1483461"/>
                <a:gd name="connsiteY4" fmla="*/ 34690 h 888317"/>
                <a:gd name="connsiteX5" fmla="*/ 1418747 w 1483461"/>
                <a:gd name="connsiteY5" fmla="*/ 5783 h 888317"/>
                <a:gd name="connsiteX6" fmla="*/ 1450599 w 1483461"/>
                <a:gd name="connsiteY6" fmla="*/ 0 h 888317"/>
                <a:gd name="connsiteX7" fmla="*/ 1467974 w 1483461"/>
                <a:gd name="connsiteY7" fmla="*/ 11565 h 888317"/>
                <a:gd name="connsiteX8" fmla="*/ 1482451 w 1483461"/>
                <a:gd name="connsiteY8" fmla="*/ 54926 h 888317"/>
                <a:gd name="connsiteX9" fmla="*/ 1294237 w 1483461"/>
                <a:gd name="connsiteY9" fmla="*/ 398935 h 888317"/>
                <a:gd name="connsiteX10" fmla="*/ 89664 w 1483461"/>
                <a:gd name="connsiteY10" fmla="*/ 497224 h 888317"/>
                <a:gd name="connsiteX11" fmla="*/ 76634 w 1483461"/>
                <a:gd name="connsiteY11" fmla="*/ 465425 h 888317"/>
                <a:gd name="connsiteX12" fmla="*/ 91 w 1483461"/>
                <a:gd name="connsiteY12" fmla="*/ 627068 h 888317"/>
                <a:gd name="connsiteX13" fmla="*/ 10233 w 1483461"/>
                <a:gd name="connsiteY13" fmla="*/ 594235 h 888317"/>
                <a:gd name="connsiteX14" fmla="*/ 41024 w 1483461"/>
                <a:gd name="connsiteY14" fmla="*/ 578360 h 888317"/>
                <a:gd name="connsiteX15" fmla="*/ 73986 w 1483461"/>
                <a:gd name="connsiteY15" fmla="*/ 588462 h 888317"/>
                <a:gd name="connsiteX16" fmla="*/ 1157767 w 1483461"/>
                <a:gd name="connsiteY16" fmla="*/ 631758 h 888317"/>
                <a:gd name="connsiteX17" fmla="*/ 1212823 w 1483461"/>
                <a:gd name="connsiteY17" fmla="*/ 634644 h 888317"/>
                <a:gd name="connsiteX18" fmla="*/ 1218619 w 1483461"/>
                <a:gd name="connsiteY18" fmla="*/ 643304 h 888317"/>
                <a:gd name="connsiteX19" fmla="*/ 1227314 w 1483461"/>
                <a:gd name="connsiteY19" fmla="*/ 677941 h 888317"/>
                <a:gd name="connsiteX20" fmla="*/ 1207027 w 1483461"/>
                <a:gd name="connsiteY20" fmla="*/ 703920 h 888317"/>
                <a:gd name="connsiteX21" fmla="*/ 16029 w 1483461"/>
                <a:gd name="connsiteY21" fmla="*/ 657737 h 888317"/>
                <a:gd name="connsiteX22" fmla="*/ 91 w 1483461"/>
                <a:gd name="connsiteY22" fmla="*/ 627068 h 88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83461" h="888317">
                  <a:moveTo>
                    <a:pt x="76634" y="465425"/>
                  </a:moveTo>
                  <a:cubicBezTo>
                    <a:pt x="76634" y="453861"/>
                    <a:pt x="80978" y="442298"/>
                    <a:pt x="89664" y="433625"/>
                  </a:cubicBezTo>
                  <a:cubicBezTo>
                    <a:pt x="104143" y="413391"/>
                    <a:pt x="133099" y="413391"/>
                    <a:pt x="150472" y="427845"/>
                  </a:cubicBezTo>
                  <a:cubicBezTo>
                    <a:pt x="460301" y="699582"/>
                    <a:pt x="943868" y="662001"/>
                    <a:pt x="1227639" y="344011"/>
                  </a:cubicBezTo>
                  <a:cubicBezTo>
                    <a:pt x="1305820" y="251504"/>
                    <a:pt x="1363733" y="147434"/>
                    <a:pt x="1395585" y="34690"/>
                  </a:cubicBezTo>
                  <a:cubicBezTo>
                    <a:pt x="1401377" y="23128"/>
                    <a:pt x="1407168" y="14454"/>
                    <a:pt x="1418747" y="5783"/>
                  </a:cubicBezTo>
                  <a:cubicBezTo>
                    <a:pt x="1427437" y="0"/>
                    <a:pt x="1439016" y="0"/>
                    <a:pt x="1450599" y="0"/>
                  </a:cubicBezTo>
                  <a:cubicBezTo>
                    <a:pt x="1459289" y="2891"/>
                    <a:pt x="1465076" y="5783"/>
                    <a:pt x="1467974" y="11565"/>
                  </a:cubicBezTo>
                  <a:cubicBezTo>
                    <a:pt x="1482451" y="23128"/>
                    <a:pt x="1485350" y="40472"/>
                    <a:pt x="1482451" y="54926"/>
                  </a:cubicBezTo>
                  <a:cubicBezTo>
                    <a:pt x="1447706" y="182124"/>
                    <a:pt x="1381108" y="300647"/>
                    <a:pt x="1294237" y="398935"/>
                  </a:cubicBezTo>
                  <a:cubicBezTo>
                    <a:pt x="975720" y="757399"/>
                    <a:pt x="437137" y="800761"/>
                    <a:pt x="89664" y="497224"/>
                  </a:cubicBezTo>
                  <a:cubicBezTo>
                    <a:pt x="80978" y="488552"/>
                    <a:pt x="76634" y="476989"/>
                    <a:pt x="76634" y="465425"/>
                  </a:cubicBezTo>
                  <a:close/>
                  <a:moveTo>
                    <a:pt x="91" y="627068"/>
                  </a:moveTo>
                  <a:cubicBezTo>
                    <a:pt x="-634" y="615882"/>
                    <a:pt x="2989" y="604337"/>
                    <a:pt x="10233" y="594235"/>
                  </a:cubicBezTo>
                  <a:cubicBezTo>
                    <a:pt x="18927" y="584133"/>
                    <a:pt x="29793" y="579080"/>
                    <a:pt x="41024" y="578360"/>
                  </a:cubicBezTo>
                  <a:cubicBezTo>
                    <a:pt x="52252" y="577637"/>
                    <a:pt x="63845" y="581246"/>
                    <a:pt x="73986" y="588462"/>
                  </a:cubicBezTo>
                  <a:cubicBezTo>
                    <a:pt x="375357" y="854015"/>
                    <a:pt x="821619" y="871332"/>
                    <a:pt x="1157767" y="631758"/>
                  </a:cubicBezTo>
                  <a:cubicBezTo>
                    <a:pt x="1175151" y="620212"/>
                    <a:pt x="1195439" y="623098"/>
                    <a:pt x="1212823" y="634644"/>
                  </a:cubicBezTo>
                  <a:cubicBezTo>
                    <a:pt x="1215721" y="637531"/>
                    <a:pt x="1218619" y="640418"/>
                    <a:pt x="1218619" y="643304"/>
                  </a:cubicBezTo>
                  <a:cubicBezTo>
                    <a:pt x="1227314" y="651964"/>
                    <a:pt x="1230212" y="663508"/>
                    <a:pt x="1227314" y="677941"/>
                  </a:cubicBezTo>
                  <a:cubicBezTo>
                    <a:pt x="1224416" y="686600"/>
                    <a:pt x="1218619" y="698147"/>
                    <a:pt x="1207027" y="703920"/>
                  </a:cubicBezTo>
                  <a:cubicBezTo>
                    <a:pt x="836110" y="966584"/>
                    <a:pt x="343482" y="946380"/>
                    <a:pt x="16029" y="657737"/>
                  </a:cubicBezTo>
                  <a:cubicBezTo>
                    <a:pt x="5887" y="649078"/>
                    <a:pt x="815" y="638253"/>
                    <a:pt x="91" y="6270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grpSp>
        <p:nvGrpSpPr>
          <p:cNvPr id="32" name="Group 22">
            <a:extLst>
              <a:ext uri="{FF2B5EF4-FFF2-40B4-BE49-F238E27FC236}">
                <a16:creationId xmlns:a16="http://schemas.microsoft.com/office/drawing/2014/main" id="{859D8910-2EA0-91F4-0D1E-FC692CF516A0}"/>
              </a:ext>
            </a:extLst>
          </p:cNvPr>
          <p:cNvGrpSpPr/>
          <p:nvPr/>
        </p:nvGrpSpPr>
        <p:grpSpPr>
          <a:xfrm rot="16200000">
            <a:off x="17886004" y="11037131"/>
            <a:ext cx="1026489" cy="1026484"/>
            <a:chOff x="3964819" y="8655883"/>
            <a:chExt cx="1336509" cy="1336503"/>
          </a:xfrm>
        </p:grpSpPr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6E313A91-8CF2-0E02-8EE3-BCFE316D26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12945" y="8694146"/>
              <a:ext cx="1250117" cy="1250117"/>
            </a:xfrm>
            <a:custGeom>
              <a:avLst/>
              <a:gdLst>
                <a:gd name="T0" fmla="*/ 433 w 434"/>
                <a:gd name="T1" fmla="*/ 216 h 434"/>
                <a:gd name="T2" fmla="*/ 433 w 434"/>
                <a:gd name="T3" fmla="*/ 216 h 434"/>
                <a:gd name="T4" fmla="*/ 217 w 434"/>
                <a:gd name="T5" fmla="*/ 433 h 434"/>
                <a:gd name="T6" fmla="*/ 217 w 434"/>
                <a:gd name="T7" fmla="*/ 433 h 434"/>
                <a:gd name="T8" fmla="*/ 0 w 434"/>
                <a:gd name="T9" fmla="*/ 216 h 434"/>
                <a:gd name="T10" fmla="*/ 0 w 434"/>
                <a:gd name="T11" fmla="*/ 216 h 434"/>
                <a:gd name="T12" fmla="*/ 217 w 434"/>
                <a:gd name="T13" fmla="*/ 0 h 434"/>
                <a:gd name="T14" fmla="*/ 217 w 434"/>
                <a:gd name="T15" fmla="*/ 0 h 434"/>
                <a:gd name="T16" fmla="*/ 433 w 434"/>
                <a:gd name="T17" fmla="*/ 2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4" h="434">
                  <a:moveTo>
                    <a:pt x="433" y="216"/>
                  </a:moveTo>
                  <a:lnTo>
                    <a:pt x="433" y="216"/>
                  </a:lnTo>
                  <a:cubicBezTo>
                    <a:pt x="433" y="336"/>
                    <a:pt x="336" y="433"/>
                    <a:pt x="217" y="433"/>
                  </a:cubicBezTo>
                  <a:lnTo>
                    <a:pt x="217" y="433"/>
                  </a:lnTo>
                  <a:cubicBezTo>
                    <a:pt x="97" y="433"/>
                    <a:pt x="0" y="336"/>
                    <a:pt x="0" y="216"/>
                  </a:cubicBezTo>
                  <a:lnTo>
                    <a:pt x="0" y="216"/>
                  </a:lnTo>
                  <a:cubicBezTo>
                    <a:pt x="0" y="97"/>
                    <a:pt x="97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3" y="97"/>
                    <a:pt x="433" y="21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34" name="Freeform: Shape 24">
              <a:extLst>
                <a:ext uri="{FF2B5EF4-FFF2-40B4-BE49-F238E27FC236}">
                  <a16:creationId xmlns:a16="http://schemas.microsoft.com/office/drawing/2014/main" id="{A7C907BA-A6BB-30D5-93F8-CBA74DFF05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64822" y="8655880"/>
              <a:ext cx="1336503" cy="1336509"/>
            </a:xfrm>
            <a:custGeom>
              <a:avLst/>
              <a:gdLst>
                <a:gd name="connsiteX0" fmla="*/ 0 w 1336503"/>
                <a:gd name="connsiteY0" fmla="*/ 666805 h 1336509"/>
                <a:gd name="connsiteX1" fmla="*/ 669703 w 1336503"/>
                <a:gd name="connsiteY1" fmla="*/ 0 h 1336509"/>
                <a:gd name="connsiteX2" fmla="*/ 1336503 w 1336503"/>
                <a:gd name="connsiteY2" fmla="*/ 666805 h 1336509"/>
                <a:gd name="connsiteX3" fmla="*/ 669703 w 1336503"/>
                <a:gd name="connsiteY3" fmla="*/ 1336509 h 1336509"/>
                <a:gd name="connsiteX4" fmla="*/ 0 w 1336503"/>
                <a:gd name="connsiteY4" fmla="*/ 666805 h 1336509"/>
                <a:gd name="connsiteX5" fmla="*/ 81172 w 1336503"/>
                <a:gd name="connsiteY5" fmla="*/ 666805 h 1336509"/>
                <a:gd name="connsiteX6" fmla="*/ 669703 w 1336503"/>
                <a:gd name="connsiteY6" fmla="*/ 1255332 h 1336509"/>
                <a:gd name="connsiteX7" fmla="*/ 1258229 w 1336503"/>
                <a:gd name="connsiteY7" fmla="*/ 666805 h 1336509"/>
                <a:gd name="connsiteX8" fmla="*/ 669703 w 1336503"/>
                <a:gd name="connsiteY8" fmla="*/ 81177 h 1336509"/>
                <a:gd name="connsiteX9" fmla="*/ 81172 w 1336503"/>
                <a:gd name="connsiteY9" fmla="*/ 666805 h 13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6503" h="1336509">
                  <a:moveTo>
                    <a:pt x="0" y="666805"/>
                  </a:moveTo>
                  <a:cubicBezTo>
                    <a:pt x="0" y="298613"/>
                    <a:pt x="298610" y="0"/>
                    <a:pt x="669703" y="0"/>
                  </a:cubicBezTo>
                  <a:cubicBezTo>
                    <a:pt x="1037892" y="0"/>
                    <a:pt x="1336503" y="298613"/>
                    <a:pt x="1336503" y="666805"/>
                  </a:cubicBezTo>
                  <a:cubicBezTo>
                    <a:pt x="1336503" y="1034998"/>
                    <a:pt x="1037892" y="1336509"/>
                    <a:pt x="669703" y="1336509"/>
                  </a:cubicBezTo>
                  <a:cubicBezTo>
                    <a:pt x="298610" y="1336509"/>
                    <a:pt x="0" y="1034998"/>
                    <a:pt x="0" y="666805"/>
                  </a:cubicBezTo>
                  <a:close/>
                  <a:moveTo>
                    <a:pt x="81172" y="666805"/>
                  </a:moveTo>
                  <a:cubicBezTo>
                    <a:pt x="81172" y="991509"/>
                    <a:pt x="344995" y="1255332"/>
                    <a:pt x="669703" y="1255332"/>
                  </a:cubicBezTo>
                  <a:cubicBezTo>
                    <a:pt x="994406" y="1255332"/>
                    <a:pt x="1258229" y="991509"/>
                    <a:pt x="1258229" y="666805"/>
                  </a:cubicBezTo>
                  <a:cubicBezTo>
                    <a:pt x="1258229" y="342099"/>
                    <a:pt x="994406" y="81177"/>
                    <a:pt x="669703" y="81177"/>
                  </a:cubicBezTo>
                  <a:cubicBezTo>
                    <a:pt x="344995" y="81177"/>
                    <a:pt x="81172" y="342099"/>
                    <a:pt x="81172" y="66680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sp>
        <p:nvSpPr>
          <p:cNvPr id="35" name="Текстово поле 34">
            <a:extLst>
              <a:ext uri="{FF2B5EF4-FFF2-40B4-BE49-F238E27FC236}">
                <a16:creationId xmlns:a16="http://schemas.microsoft.com/office/drawing/2014/main" id="{991D06F5-3F43-FD5B-7850-B27CA4808878}"/>
              </a:ext>
            </a:extLst>
          </p:cNvPr>
          <p:cNvSpPr txBox="1"/>
          <p:nvPr/>
        </p:nvSpPr>
        <p:spPr>
          <a:xfrm>
            <a:off x="1352430" y="1962455"/>
            <a:ext cx="779157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Sci-Hub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 платформа с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мисия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разпространяване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научни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познания от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цял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свят. На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Sci-Hub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намерите около 50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милиона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научни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статии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които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можете да свалите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безплатно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Основана е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2011 г. от Александра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Елбакян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 Казахстан.</a:t>
            </a:r>
          </a:p>
          <a:p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 дадена институция или индивид не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разполагат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достатъчно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финансиране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те все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още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 получат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колективното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научно знание. Кой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знае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би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някой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ден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този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ресурс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помогне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 се сложи край на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болестите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сушите и глада.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2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C089FD9-FA1B-EE7D-D2EC-4BB893B6673B}"/>
              </a:ext>
            </a:extLst>
          </p:cNvPr>
          <p:cNvGrpSpPr/>
          <p:nvPr/>
        </p:nvGrpSpPr>
        <p:grpSpPr>
          <a:xfrm rot="1075752">
            <a:off x="16594398" y="7964593"/>
            <a:ext cx="3359881" cy="4744660"/>
            <a:chOff x="14888362" y="5562607"/>
            <a:chExt cx="4373621" cy="617621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A632DA1-5510-04CE-8D2E-3003DC665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6371" y="5580512"/>
              <a:ext cx="2851634" cy="3181265"/>
            </a:xfrm>
            <a:custGeom>
              <a:avLst/>
              <a:gdLst>
                <a:gd name="connsiteX0" fmla="*/ 1310970 w 2624432"/>
                <a:gd name="connsiteY0" fmla="*/ 0 h 2927799"/>
                <a:gd name="connsiteX1" fmla="*/ 2624432 w 2624432"/>
                <a:gd name="connsiteY1" fmla="*/ 1313059 h 2927799"/>
                <a:gd name="connsiteX2" fmla="*/ 2624432 w 2624432"/>
                <a:gd name="connsiteY2" fmla="*/ 2927799 h 2927799"/>
                <a:gd name="connsiteX3" fmla="*/ 2110252 w 2624432"/>
                <a:gd name="connsiteY3" fmla="*/ 2927799 h 2927799"/>
                <a:gd name="connsiteX4" fmla="*/ 2110252 w 2624432"/>
                <a:gd name="connsiteY4" fmla="*/ 1313059 h 2927799"/>
                <a:gd name="connsiteX5" fmla="*/ 1310970 w 2624432"/>
                <a:gd name="connsiteY5" fmla="*/ 514510 h 2927799"/>
                <a:gd name="connsiteX6" fmla="*/ 512934 w 2624432"/>
                <a:gd name="connsiteY6" fmla="*/ 1313059 h 2927799"/>
                <a:gd name="connsiteX7" fmla="*/ 512934 w 2624432"/>
                <a:gd name="connsiteY7" fmla="*/ 2927799 h 2927799"/>
                <a:gd name="connsiteX8" fmla="*/ 0 w 2624432"/>
                <a:gd name="connsiteY8" fmla="*/ 2927799 h 2927799"/>
                <a:gd name="connsiteX9" fmla="*/ 0 w 2624432"/>
                <a:gd name="connsiteY9" fmla="*/ 1313059 h 2927799"/>
                <a:gd name="connsiteX10" fmla="*/ 1310970 w 2624432"/>
                <a:gd name="connsiteY10" fmla="*/ 0 h 292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4432" h="2927799">
                  <a:moveTo>
                    <a:pt x="1310970" y="0"/>
                  </a:moveTo>
                  <a:cubicBezTo>
                    <a:pt x="2035552" y="0"/>
                    <a:pt x="2624432" y="589257"/>
                    <a:pt x="2624432" y="1313059"/>
                  </a:cubicBezTo>
                  <a:lnTo>
                    <a:pt x="2624432" y="2927799"/>
                  </a:lnTo>
                  <a:lnTo>
                    <a:pt x="2110252" y="2927799"/>
                  </a:lnTo>
                  <a:lnTo>
                    <a:pt x="2110252" y="1313059"/>
                  </a:lnTo>
                  <a:cubicBezTo>
                    <a:pt x="2110252" y="872051"/>
                    <a:pt x="1752940" y="514510"/>
                    <a:pt x="1310970" y="514510"/>
                  </a:cubicBezTo>
                  <a:cubicBezTo>
                    <a:pt x="871490" y="514510"/>
                    <a:pt x="512934" y="872051"/>
                    <a:pt x="512934" y="1313059"/>
                  </a:cubicBezTo>
                  <a:lnTo>
                    <a:pt x="512934" y="2927799"/>
                  </a:lnTo>
                  <a:lnTo>
                    <a:pt x="0" y="2927799"/>
                  </a:lnTo>
                  <a:lnTo>
                    <a:pt x="0" y="1313059"/>
                  </a:lnTo>
                  <a:cubicBezTo>
                    <a:pt x="0" y="589257"/>
                    <a:pt x="588878" y="0"/>
                    <a:pt x="131097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9DF5C4E5-B5E7-7EEB-CD82-DAF87D4D3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265" y="8761775"/>
              <a:ext cx="4339168" cy="2709740"/>
            </a:xfrm>
            <a:custGeom>
              <a:avLst/>
              <a:gdLst>
                <a:gd name="T0" fmla="*/ 3137 w 3205"/>
                <a:gd name="T1" fmla="*/ 2001 h 2002"/>
                <a:gd name="T2" fmla="*/ 67 w 3205"/>
                <a:gd name="T3" fmla="*/ 2001 h 2002"/>
                <a:gd name="T4" fmla="*/ 67 w 3205"/>
                <a:gd name="T5" fmla="*/ 2001 h 2002"/>
                <a:gd name="T6" fmla="*/ 0 w 3205"/>
                <a:gd name="T7" fmla="*/ 1934 h 2002"/>
                <a:gd name="T8" fmla="*/ 0 w 3205"/>
                <a:gd name="T9" fmla="*/ 68 h 2002"/>
                <a:gd name="T10" fmla="*/ 0 w 3205"/>
                <a:gd name="T11" fmla="*/ 68 h 2002"/>
                <a:gd name="T12" fmla="*/ 67 w 3205"/>
                <a:gd name="T13" fmla="*/ 0 h 2002"/>
                <a:gd name="T14" fmla="*/ 3137 w 3205"/>
                <a:gd name="T15" fmla="*/ 0 h 2002"/>
                <a:gd name="T16" fmla="*/ 3137 w 3205"/>
                <a:gd name="T17" fmla="*/ 0 h 2002"/>
                <a:gd name="T18" fmla="*/ 3204 w 3205"/>
                <a:gd name="T19" fmla="*/ 68 h 2002"/>
                <a:gd name="T20" fmla="*/ 3204 w 3205"/>
                <a:gd name="T21" fmla="*/ 1934 h 2002"/>
                <a:gd name="T22" fmla="*/ 3204 w 3205"/>
                <a:gd name="T23" fmla="*/ 1934 h 2002"/>
                <a:gd name="T24" fmla="*/ 3137 w 3205"/>
                <a:gd name="T25" fmla="*/ 2001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5" h="2002">
                  <a:moveTo>
                    <a:pt x="3137" y="2001"/>
                  </a:moveTo>
                  <a:lnTo>
                    <a:pt x="67" y="2001"/>
                  </a:lnTo>
                  <a:lnTo>
                    <a:pt x="67" y="2001"/>
                  </a:lnTo>
                  <a:cubicBezTo>
                    <a:pt x="30" y="2001"/>
                    <a:pt x="0" y="1971"/>
                    <a:pt x="0" y="1934"/>
                  </a:cubicBezTo>
                  <a:lnTo>
                    <a:pt x="0" y="68"/>
                  </a:lnTo>
                  <a:lnTo>
                    <a:pt x="0" y="68"/>
                  </a:lnTo>
                  <a:cubicBezTo>
                    <a:pt x="0" y="30"/>
                    <a:pt x="30" y="0"/>
                    <a:pt x="67" y="0"/>
                  </a:cubicBezTo>
                  <a:lnTo>
                    <a:pt x="3137" y="0"/>
                  </a:lnTo>
                  <a:lnTo>
                    <a:pt x="3137" y="0"/>
                  </a:lnTo>
                  <a:cubicBezTo>
                    <a:pt x="3174" y="0"/>
                    <a:pt x="3204" y="30"/>
                    <a:pt x="3204" y="68"/>
                  </a:cubicBezTo>
                  <a:lnTo>
                    <a:pt x="3204" y="1934"/>
                  </a:lnTo>
                  <a:lnTo>
                    <a:pt x="3204" y="1934"/>
                  </a:lnTo>
                  <a:cubicBezTo>
                    <a:pt x="3204" y="1971"/>
                    <a:pt x="3174" y="2001"/>
                    <a:pt x="3137" y="200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532CAA7C-1DDB-2A14-8B78-FF451FFA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8356" y="9066168"/>
              <a:ext cx="2100943" cy="2100944"/>
            </a:xfrm>
            <a:custGeom>
              <a:avLst/>
              <a:gdLst>
                <a:gd name="T0" fmla="*/ 1551 w 1552"/>
                <a:gd name="T1" fmla="*/ 776 h 1552"/>
                <a:gd name="T2" fmla="*/ 1551 w 1552"/>
                <a:gd name="T3" fmla="*/ 776 h 1552"/>
                <a:gd name="T4" fmla="*/ 775 w 1552"/>
                <a:gd name="T5" fmla="*/ 1551 h 1552"/>
                <a:gd name="T6" fmla="*/ 775 w 1552"/>
                <a:gd name="T7" fmla="*/ 1551 h 1552"/>
                <a:gd name="T8" fmla="*/ 0 w 1552"/>
                <a:gd name="T9" fmla="*/ 776 h 1552"/>
                <a:gd name="T10" fmla="*/ 0 w 1552"/>
                <a:gd name="T11" fmla="*/ 776 h 1552"/>
                <a:gd name="T12" fmla="*/ 775 w 1552"/>
                <a:gd name="T13" fmla="*/ 0 h 1552"/>
                <a:gd name="T14" fmla="*/ 775 w 1552"/>
                <a:gd name="T15" fmla="*/ 0 h 1552"/>
                <a:gd name="T16" fmla="*/ 1551 w 1552"/>
                <a:gd name="T17" fmla="*/ 776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" h="1552">
                  <a:moveTo>
                    <a:pt x="1551" y="776"/>
                  </a:moveTo>
                  <a:lnTo>
                    <a:pt x="1551" y="776"/>
                  </a:lnTo>
                  <a:cubicBezTo>
                    <a:pt x="1551" y="1204"/>
                    <a:pt x="1204" y="1551"/>
                    <a:pt x="775" y="1551"/>
                  </a:cubicBezTo>
                  <a:lnTo>
                    <a:pt x="775" y="1551"/>
                  </a:lnTo>
                  <a:cubicBezTo>
                    <a:pt x="348" y="1551"/>
                    <a:pt x="0" y="1204"/>
                    <a:pt x="0" y="776"/>
                  </a:cubicBezTo>
                  <a:lnTo>
                    <a:pt x="0" y="776"/>
                  </a:lnTo>
                  <a:cubicBezTo>
                    <a:pt x="0" y="348"/>
                    <a:pt x="348" y="0"/>
                    <a:pt x="775" y="0"/>
                  </a:cubicBezTo>
                  <a:lnTo>
                    <a:pt x="775" y="0"/>
                  </a:lnTo>
                  <a:cubicBezTo>
                    <a:pt x="1204" y="0"/>
                    <a:pt x="1551" y="348"/>
                    <a:pt x="1551" y="776"/>
                  </a:cubicBezTo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487EDF5-F465-B3D8-6199-45DB42C1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8362" y="5562607"/>
              <a:ext cx="4373621" cy="6176214"/>
            </a:xfrm>
            <a:custGeom>
              <a:avLst/>
              <a:gdLst>
                <a:gd name="connsiteX0" fmla="*/ 1291823 w 4025155"/>
                <a:gd name="connsiteY0" fmla="*/ 5652346 h 5684127"/>
                <a:gd name="connsiteX1" fmla="*/ 2821223 w 4025155"/>
                <a:gd name="connsiteY1" fmla="*/ 5652346 h 5684127"/>
                <a:gd name="connsiteX2" fmla="*/ 2838659 w 4025155"/>
                <a:gd name="connsiteY2" fmla="*/ 5667648 h 5684127"/>
                <a:gd name="connsiteX3" fmla="*/ 2821223 w 4025155"/>
                <a:gd name="connsiteY3" fmla="*/ 5684127 h 5684127"/>
                <a:gd name="connsiteX4" fmla="*/ 1291823 w 4025155"/>
                <a:gd name="connsiteY4" fmla="*/ 5684127 h 5684127"/>
                <a:gd name="connsiteX5" fmla="*/ 1274387 w 4025155"/>
                <a:gd name="connsiteY5" fmla="*/ 5667648 h 5684127"/>
                <a:gd name="connsiteX6" fmla="*/ 1291823 w 4025155"/>
                <a:gd name="connsiteY6" fmla="*/ 5652346 h 5684127"/>
                <a:gd name="connsiteX7" fmla="*/ 790706 w 4025155"/>
                <a:gd name="connsiteY7" fmla="*/ 5547980 h 5684127"/>
                <a:gd name="connsiteX8" fmla="*/ 3326577 w 4025155"/>
                <a:gd name="connsiteY8" fmla="*/ 5547980 h 5684127"/>
                <a:gd name="connsiteX9" fmla="*/ 3344015 w 4025155"/>
                <a:gd name="connsiteY9" fmla="*/ 5563282 h 5684127"/>
                <a:gd name="connsiteX10" fmla="*/ 3326577 w 4025155"/>
                <a:gd name="connsiteY10" fmla="*/ 5579761 h 5684127"/>
                <a:gd name="connsiteX11" fmla="*/ 790706 w 4025155"/>
                <a:gd name="connsiteY11" fmla="*/ 5579761 h 5684127"/>
                <a:gd name="connsiteX12" fmla="*/ 774514 w 4025155"/>
                <a:gd name="connsiteY12" fmla="*/ 5563282 h 5684127"/>
                <a:gd name="connsiteX13" fmla="*/ 790706 w 4025155"/>
                <a:gd name="connsiteY13" fmla="*/ 5547980 h 5684127"/>
                <a:gd name="connsiteX14" fmla="*/ 1834553 w 4025155"/>
                <a:gd name="connsiteY14" fmla="*/ 3690254 h 5684127"/>
                <a:gd name="connsiteX15" fmla="*/ 1819653 w 4025155"/>
                <a:gd name="connsiteY15" fmla="*/ 3691500 h 5684127"/>
                <a:gd name="connsiteX16" fmla="*/ 1819653 w 4025155"/>
                <a:gd name="connsiteY16" fmla="*/ 4381735 h 5684127"/>
                <a:gd name="connsiteX17" fmla="*/ 1989773 w 4025155"/>
                <a:gd name="connsiteY17" fmla="*/ 4553670 h 5684127"/>
                <a:gd name="connsiteX18" fmla="*/ 2138783 w 4025155"/>
                <a:gd name="connsiteY18" fmla="*/ 4553670 h 5684127"/>
                <a:gd name="connsiteX19" fmla="*/ 2138783 w 4025155"/>
                <a:gd name="connsiteY19" fmla="*/ 4591048 h 5684127"/>
                <a:gd name="connsiteX20" fmla="*/ 1989773 w 4025155"/>
                <a:gd name="connsiteY20" fmla="*/ 4591048 h 5684127"/>
                <a:gd name="connsiteX21" fmla="*/ 1782399 w 4025155"/>
                <a:gd name="connsiteY21" fmla="*/ 4381735 h 5684127"/>
                <a:gd name="connsiteX22" fmla="*/ 1782399 w 4025155"/>
                <a:gd name="connsiteY22" fmla="*/ 3698976 h 5684127"/>
                <a:gd name="connsiteX23" fmla="*/ 1663191 w 4025155"/>
                <a:gd name="connsiteY23" fmla="*/ 3862190 h 5684127"/>
                <a:gd name="connsiteX24" fmla="*/ 1663191 w 4025155"/>
                <a:gd name="connsiteY24" fmla="*/ 4558654 h 5684127"/>
                <a:gd name="connsiteX25" fmla="*/ 1834553 w 4025155"/>
                <a:gd name="connsiteY25" fmla="*/ 4729344 h 5684127"/>
                <a:gd name="connsiteX26" fmla="*/ 2188453 w 4025155"/>
                <a:gd name="connsiteY26" fmla="*/ 4729344 h 5684127"/>
                <a:gd name="connsiteX27" fmla="*/ 2188453 w 4025155"/>
                <a:gd name="connsiteY27" fmla="*/ 4558654 h 5684127"/>
                <a:gd name="connsiteX28" fmla="*/ 2225707 w 4025155"/>
                <a:gd name="connsiteY28" fmla="*/ 4558654 h 5684127"/>
                <a:gd name="connsiteX29" fmla="*/ 2225707 w 4025155"/>
                <a:gd name="connsiteY29" fmla="*/ 4728098 h 5684127"/>
                <a:gd name="connsiteX30" fmla="*/ 2378443 w 4025155"/>
                <a:gd name="connsiteY30" fmla="*/ 4558654 h 5684127"/>
                <a:gd name="connsiteX31" fmla="*/ 2378443 w 4025155"/>
                <a:gd name="connsiteY31" fmla="*/ 4341866 h 5684127"/>
                <a:gd name="connsiteX32" fmla="*/ 1997223 w 4025155"/>
                <a:gd name="connsiteY32" fmla="*/ 4341866 h 5684127"/>
                <a:gd name="connsiteX33" fmla="*/ 1997223 w 4025155"/>
                <a:gd name="connsiteY33" fmla="*/ 4304488 h 5684127"/>
                <a:gd name="connsiteX34" fmla="*/ 2378443 w 4025155"/>
                <a:gd name="connsiteY34" fmla="*/ 4304488 h 5684127"/>
                <a:gd name="connsiteX35" fmla="*/ 2378443 w 4025155"/>
                <a:gd name="connsiteY35" fmla="*/ 3862190 h 5684127"/>
                <a:gd name="connsiteX36" fmla="*/ 2320079 w 4025155"/>
                <a:gd name="connsiteY36" fmla="*/ 3733861 h 5684127"/>
                <a:gd name="connsiteX37" fmla="*/ 2320079 w 4025155"/>
                <a:gd name="connsiteY37" fmla="*/ 3918256 h 5684127"/>
                <a:gd name="connsiteX38" fmla="*/ 2112707 w 4025155"/>
                <a:gd name="connsiteY38" fmla="*/ 4127569 h 5684127"/>
                <a:gd name="connsiteX39" fmla="*/ 2112707 w 4025155"/>
                <a:gd name="connsiteY39" fmla="*/ 4088946 h 5684127"/>
                <a:gd name="connsiteX40" fmla="*/ 2282827 w 4025155"/>
                <a:gd name="connsiteY40" fmla="*/ 3918256 h 5684127"/>
                <a:gd name="connsiteX41" fmla="*/ 2282827 w 4025155"/>
                <a:gd name="connsiteY41" fmla="*/ 3708943 h 5684127"/>
                <a:gd name="connsiteX42" fmla="*/ 2208321 w 4025155"/>
                <a:gd name="connsiteY42" fmla="*/ 3690254 h 5684127"/>
                <a:gd name="connsiteX43" fmla="*/ 2031993 w 4025155"/>
                <a:gd name="connsiteY43" fmla="*/ 3690254 h 5684127"/>
                <a:gd name="connsiteX44" fmla="*/ 2031993 w 4025155"/>
                <a:gd name="connsiteY44" fmla="*/ 4128815 h 5684127"/>
                <a:gd name="connsiteX45" fmla="*/ 1994739 w 4025155"/>
                <a:gd name="connsiteY45" fmla="*/ 4128815 h 5684127"/>
                <a:gd name="connsiteX46" fmla="*/ 1994739 w 4025155"/>
                <a:gd name="connsiteY46" fmla="*/ 3690254 h 5684127"/>
                <a:gd name="connsiteX47" fmla="*/ 1834553 w 4025155"/>
                <a:gd name="connsiteY47" fmla="*/ 3652877 h 5684127"/>
                <a:gd name="connsiteX48" fmla="*/ 2208321 w 4025155"/>
                <a:gd name="connsiteY48" fmla="*/ 3652877 h 5684127"/>
                <a:gd name="connsiteX49" fmla="*/ 2415695 w 4025155"/>
                <a:gd name="connsiteY49" fmla="*/ 3862190 h 5684127"/>
                <a:gd name="connsiteX50" fmla="*/ 2415695 w 4025155"/>
                <a:gd name="connsiteY50" fmla="*/ 4558654 h 5684127"/>
                <a:gd name="connsiteX51" fmla="*/ 2208321 w 4025155"/>
                <a:gd name="connsiteY51" fmla="*/ 4766721 h 5684127"/>
                <a:gd name="connsiteX52" fmla="*/ 1834553 w 4025155"/>
                <a:gd name="connsiteY52" fmla="*/ 4766721 h 5684127"/>
                <a:gd name="connsiteX53" fmla="*/ 1625938 w 4025155"/>
                <a:gd name="connsiteY53" fmla="*/ 4558654 h 5684127"/>
                <a:gd name="connsiteX54" fmla="*/ 1625938 w 4025155"/>
                <a:gd name="connsiteY54" fmla="*/ 3862190 h 5684127"/>
                <a:gd name="connsiteX55" fmla="*/ 1834553 w 4025155"/>
                <a:gd name="connsiteY55" fmla="*/ 3652877 h 5684127"/>
                <a:gd name="connsiteX56" fmla="*/ 2014697 w 4025155"/>
                <a:gd name="connsiteY56" fmla="*/ 3224416 h 5684127"/>
                <a:gd name="connsiteX57" fmla="*/ 1049166 w 4025155"/>
                <a:gd name="connsiteY57" fmla="*/ 4191192 h 5684127"/>
                <a:gd name="connsiteX58" fmla="*/ 2014697 w 4025155"/>
                <a:gd name="connsiteY58" fmla="*/ 5156722 h 5684127"/>
                <a:gd name="connsiteX59" fmla="*/ 2981473 w 4025155"/>
                <a:gd name="connsiteY59" fmla="*/ 4191192 h 5684127"/>
                <a:gd name="connsiteX60" fmla="*/ 2014697 w 4025155"/>
                <a:gd name="connsiteY60" fmla="*/ 3224416 h 5684127"/>
                <a:gd name="connsiteX61" fmla="*/ 2014077 w 4025155"/>
                <a:gd name="connsiteY61" fmla="*/ 3185970 h 5684127"/>
                <a:gd name="connsiteX62" fmla="*/ 3019929 w 4025155"/>
                <a:gd name="connsiteY62" fmla="*/ 4191198 h 5684127"/>
                <a:gd name="connsiteX63" fmla="*/ 2014077 w 4025155"/>
                <a:gd name="connsiteY63" fmla="*/ 5195178 h 5684127"/>
                <a:gd name="connsiteX64" fmla="*/ 1010720 w 4025155"/>
                <a:gd name="connsiteY64" fmla="*/ 4191198 h 5684127"/>
                <a:gd name="connsiteX65" fmla="*/ 2014077 w 4025155"/>
                <a:gd name="connsiteY65" fmla="*/ 3185970 h 5684127"/>
                <a:gd name="connsiteX66" fmla="*/ 108384 w 4025155"/>
                <a:gd name="connsiteY66" fmla="*/ 2962644 h 5684127"/>
                <a:gd name="connsiteX67" fmla="*/ 33636 w 4025155"/>
                <a:gd name="connsiteY67" fmla="*/ 3034839 h 5684127"/>
                <a:gd name="connsiteX68" fmla="*/ 33636 w 4025155"/>
                <a:gd name="connsiteY68" fmla="*/ 5346302 h 5684127"/>
                <a:gd name="connsiteX69" fmla="*/ 108384 w 4025155"/>
                <a:gd name="connsiteY69" fmla="*/ 5418496 h 5684127"/>
                <a:gd name="connsiteX70" fmla="*/ 3918017 w 4025155"/>
                <a:gd name="connsiteY70" fmla="*/ 5418496 h 5684127"/>
                <a:gd name="connsiteX71" fmla="*/ 3991519 w 4025155"/>
                <a:gd name="connsiteY71" fmla="*/ 5346302 h 5684127"/>
                <a:gd name="connsiteX72" fmla="*/ 3991519 w 4025155"/>
                <a:gd name="connsiteY72" fmla="*/ 3034839 h 5684127"/>
                <a:gd name="connsiteX73" fmla="*/ 3918017 w 4025155"/>
                <a:gd name="connsiteY73" fmla="*/ 2962644 h 5684127"/>
                <a:gd name="connsiteX74" fmla="*/ 3499955 w 4025155"/>
                <a:gd name="connsiteY74" fmla="*/ 1768764 h 5684127"/>
                <a:gd name="connsiteX75" fmla="*/ 3517321 w 4025155"/>
                <a:gd name="connsiteY75" fmla="*/ 1786186 h 5684127"/>
                <a:gd name="connsiteX76" fmla="*/ 3517321 w 4025155"/>
                <a:gd name="connsiteY76" fmla="*/ 2754382 h 5684127"/>
                <a:gd name="connsiteX77" fmla="*/ 3579337 w 4025155"/>
                <a:gd name="connsiteY77" fmla="*/ 2754382 h 5684127"/>
                <a:gd name="connsiteX78" fmla="*/ 3596703 w 4025155"/>
                <a:gd name="connsiteY78" fmla="*/ 2771804 h 5684127"/>
                <a:gd name="connsiteX79" fmla="*/ 3579337 w 4025155"/>
                <a:gd name="connsiteY79" fmla="*/ 2789227 h 5684127"/>
                <a:gd name="connsiteX80" fmla="*/ 3499955 w 4025155"/>
                <a:gd name="connsiteY80" fmla="*/ 2789227 h 5684127"/>
                <a:gd name="connsiteX81" fmla="*/ 3482591 w 4025155"/>
                <a:gd name="connsiteY81" fmla="*/ 2771804 h 5684127"/>
                <a:gd name="connsiteX82" fmla="*/ 3482591 w 4025155"/>
                <a:gd name="connsiteY82" fmla="*/ 1786186 h 5684127"/>
                <a:gd name="connsiteX83" fmla="*/ 3499955 w 4025155"/>
                <a:gd name="connsiteY83" fmla="*/ 1768764 h 5684127"/>
                <a:gd name="connsiteX84" fmla="*/ 1384246 w 4025155"/>
                <a:gd name="connsiteY84" fmla="*/ 1505095 h 5684127"/>
                <a:gd name="connsiteX85" fmla="*/ 1399548 w 4025155"/>
                <a:gd name="connsiteY85" fmla="*/ 1522646 h 5684127"/>
                <a:gd name="connsiteX86" fmla="*/ 1399548 w 4025155"/>
                <a:gd name="connsiteY86" fmla="*/ 1903762 h 5684127"/>
                <a:gd name="connsiteX87" fmla="*/ 1384246 w 4025155"/>
                <a:gd name="connsiteY87" fmla="*/ 1921313 h 5684127"/>
                <a:gd name="connsiteX88" fmla="*/ 1367767 w 4025155"/>
                <a:gd name="connsiteY88" fmla="*/ 1903762 h 5684127"/>
                <a:gd name="connsiteX89" fmla="*/ 1367767 w 4025155"/>
                <a:gd name="connsiteY89" fmla="*/ 1522646 h 5684127"/>
                <a:gd name="connsiteX90" fmla="*/ 1384246 w 4025155"/>
                <a:gd name="connsiteY90" fmla="*/ 1505095 h 5684127"/>
                <a:gd name="connsiteX91" fmla="*/ 3422939 w 4025155"/>
                <a:gd name="connsiteY91" fmla="*/ 1340303 h 5684127"/>
                <a:gd name="connsiteX92" fmla="*/ 3438959 w 4025155"/>
                <a:gd name="connsiteY92" fmla="*/ 1357729 h 5684127"/>
                <a:gd name="connsiteX93" fmla="*/ 3438959 w 4025155"/>
                <a:gd name="connsiteY93" fmla="*/ 2820287 h 5684127"/>
                <a:gd name="connsiteX94" fmla="*/ 3579453 w 4025155"/>
                <a:gd name="connsiteY94" fmla="*/ 2820287 h 5684127"/>
                <a:gd name="connsiteX95" fmla="*/ 3596707 w 4025155"/>
                <a:gd name="connsiteY95" fmla="*/ 2837713 h 5684127"/>
                <a:gd name="connsiteX96" fmla="*/ 3579453 w 4025155"/>
                <a:gd name="connsiteY96" fmla="*/ 2855139 h 5684127"/>
                <a:gd name="connsiteX97" fmla="*/ 3422939 w 4025155"/>
                <a:gd name="connsiteY97" fmla="*/ 2855139 h 5684127"/>
                <a:gd name="connsiteX98" fmla="*/ 3405685 w 4025155"/>
                <a:gd name="connsiteY98" fmla="*/ 2837713 h 5684127"/>
                <a:gd name="connsiteX99" fmla="*/ 3405685 w 4025155"/>
                <a:gd name="connsiteY99" fmla="*/ 1357729 h 5684127"/>
                <a:gd name="connsiteX100" fmla="*/ 3422939 w 4025155"/>
                <a:gd name="connsiteY100" fmla="*/ 1340303 h 5684127"/>
                <a:gd name="connsiteX101" fmla="*/ 1313591 w 4025155"/>
                <a:gd name="connsiteY101" fmla="*/ 1257906 h 5684127"/>
                <a:gd name="connsiteX102" fmla="*/ 1333479 w 4025155"/>
                <a:gd name="connsiteY102" fmla="*/ 1274044 h 5684127"/>
                <a:gd name="connsiteX103" fmla="*/ 1333479 w 4025155"/>
                <a:gd name="connsiteY103" fmla="*/ 1898451 h 5684127"/>
                <a:gd name="connsiteX104" fmla="*/ 1313591 w 4025155"/>
                <a:gd name="connsiteY104" fmla="*/ 1915830 h 5684127"/>
                <a:gd name="connsiteX105" fmla="*/ 1296355 w 4025155"/>
                <a:gd name="connsiteY105" fmla="*/ 1898451 h 5684127"/>
                <a:gd name="connsiteX106" fmla="*/ 1296355 w 4025155"/>
                <a:gd name="connsiteY106" fmla="*/ 1274044 h 5684127"/>
                <a:gd name="connsiteX107" fmla="*/ 1313591 w 4025155"/>
                <a:gd name="connsiteY107" fmla="*/ 1257906 h 5684127"/>
                <a:gd name="connsiteX108" fmla="*/ 2011331 w 4025155"/>
                <a:gd name="connsiteY108" fmla="*/ 549096 h 5684127"/>
                <a:gd name="connsiteX109" fmla="*/ 1229670 w 4025155"/>
                <a:gd name="connsiteY109" fmla="*/ 1329783 h 5684127"/>
                <a:gd name="connsiteX110" fmla="*/ 1229670 w 4025155"/>
                <a:gd name="connsiteY110" fmla="*/ 2927792 h 5684127"/>
                <a:gd name="connsiteX111" fmla="*/ 2795483 w 4025155"/>
                <a:gd name="connsiteY111" fmla="*/ 2927792 h 5684127"/>
                <a:gd name="connsiteX112" fmla="*/ 2795483 w 4025155"/>
                <a:gd name="connsiteY112" fmla="*/ 1329783 h 5684127"/>
                <a:gd name="connsiteX113" fmla="*/ 2011331 w 4025155"/>
                <a:gd name="connsiteY113" fmla="*/ 549096 h 5684127"/>
                <a:gd name="connsiteX114" fmla="*/ 2011331 w 4025155"/>
                <a:gd name="connsiteY114" fmla="*/ 34863 h 5684127"/>
                <a:gd name="connsiteX115" fmla="*/ 714797 w 4025155"/>
                <a:gd name="connsiteY115" fmla="*/ 1329783 h 5684127"/>
                <a:gd name="connsiteX116" fmla="*/ 714797 w 4025155"/>
                <a:gd name="connsiteY116" fmla="*/ 2927792 h 5684127"/>
                <a:gd name="connsiteX117" fmla="*/ 1196010 w 4025155"/>
                <a:gd name="connsiteY117" fmla="*/ 2927792 h 5684127"/>
                <a:gd name="connsiteX118" fmla="*/ 1196010 w 4025155"/>
                <a:gd name="connsiteY118" fmla="*/ 1329783 h 5684127"/>
                <a:gd name="connsiteX119" fmla="*/ 2011331 w 4025155"/>
                <a:gd name="connsiteY119" fmla="*/ 514233 h 5684127"/>
                <a:gd name="connsiteX120" fmla="*/ 2829143 w 4025155"/>
                <a:gd name="connsiteY120" fmla="*/ 1329783 h 5684127"/>
                <a:gd name="connsiteX121" fmla="*/ 2829143 w 4025155"/>
                <a:gd name="connsiteY121" fmla="*/ 2927792 h 5684127"/>
                <a:gd name="connsiteX122" fmla="*/ 3310357 w 4025155"/>
                <a:gd name="connsiteY122" fmla="*/ 2927792 h 5684127"/>
                <a:gd name="connsiteX123" fmla="*/ 3310357 w 4025155"/>
                <a:gd name="connsiteY123" fmla="*/ 1329783 h 5684127"/>
                <a:gd name="connsiteX124" fmla="*/ 2011331 w 4025155"/>
                <a:gd name="connsiteY124" fmla="*/ 34863 h 5684127"/>
                <a:gd name="connsiteX125" fmla="*/ 2011331 w 4025155"/>
                <a:gd name="connsiteY125" fmla="*/ 0 h 5684127"/>
                <a:gd name="connsiteX126" fmla="*/ 3344017 w 4025155"/>
                <a:gd name="connsiteY126" fmla="*/ 1329783 h 5684127"/>
                <a:gd name="connsiteX127" fmla="*/ 3344017 w 4025155"/>
                <a:gd name="connsiteY127" fmla="*/ 2927792 h 5684127"/>
                <a:gd name="connsiteX128" fmla="*/ 3918017 w 4025155"/>
                <a:gd name="connsiteY128" fmla="*/ 2927792 h 5684127"/>
                <a:gd name="connsiteX129" fmla="*/ 4025155 w 4025155"/>
                <a:gd name="connsiteY129" fmla="*/ 3034839 h 5684127"/>
                <a:gd name="connsiteX130" fmla="*/ 4025155 w 4025155"/>
                <a:gd name="connsiteY130" fmla="*/ 5346302 h 5684127"/>
                <a:gd name="connsiteX131" fmla="*/ 3918017 w 4025155"/>
                <a:gd name="connsiteY131" fmla="*/ 5453348 h 5684127"/>
                <a:gd name="connsiteX132" fmla="*/ 108384 w 4025155"/>
                <a:gd name="connsiteY132" fmla="*/ 5453348 h 5684127"/>
                <a:gd name="connsiteX133" fmla="*/ 0 w 4025155"/>
                <a:gd name="connsiteY133" fmla="*/ 5346302 h 5684127"/>
                <a:gd name="connsiteX134" fmla="*/ 0 w 4025155"/>
                <a:gd name="connsiteY134" fmla="*/ 3034839 h 5684127"/>
                <a:gd name="connsiteX135" fmla="*/ 108384 w 4025155"/>
                <a:gd name="connsiteY135" fmla="*/ 2927792 h 5684127"/>
                <a:gd name="connsiteX136" fmla="*/ 681137 w 4025155"/>
                <a:gd name="connsiteY136" fmla="*/ 2927792 h 5684127"/>
                <a:gd name="connsiteX137" fmla="*/ 681137 w 4025155"/>
                <a:gd name="connsiteY137" fmla="*/ 1329783 h 5684127"/>
                <a:gd name="connsiteX138" fmla="*/ 2011331 w 4025155"/>
                <a:gd name="connsiteY138" fmla="*/ 0 h 568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4025155" h="5684127">
                  <a:moveTo>
                    <a:pt x="1291823" y="5652346"/>
                  </a:moveTo>
                  <a:lnTo>
                    <a:pt x="2821223" y="5652346"/>
                  </a:lnTo>
                  <a:cubicBezTo>
                    <a:pt x="2831185" y="5652346"/>
                    <a:pt x="2838659" y="5659408"/>
                    <a:pt x="2838659" y="5667648"/>
                  </a:cubicBezTo>
                  <a:cubicBezTo>
                    <a:pt x="2838659" y="5677064"/>
                    <a:pt x="2831185" y="5684127"/>
                    <a:pt x="2821223" y="5684127"/>
                  </a:cubicBezTo>
                  <a:lnTo>
                    <a:pt x="1291823" y="5684127"/>
                  </a:lnTo>
                  <a:cubicBezTo>
                    <a:pt x="1281860" y="5684127"/>
                    <a:pt x="1274387" y="5677064"/>
                    <a:pt x="1274387" y="5667648"/>
                  </a:cubicBezTo>
                  <a:cubicBezTo>
                    <a:pt x="1274387" y="5659408"/>
                    <a:pt x="1281860" y="5652346"/>
                    <a:pt x="1291823" y="5652346"/>
                  </a:cubicBezTo>
                  <a:close/>
                  <a:moveTo>
                    <a:pt x="790706" y="5547980"/>
                  </a:moveTo>
                  <a:lnTo>
                    <a:pt x="3326577" y="5547980"/>
                  </a:lnTo>
                  <a:cubicBezTo>
                    <a:pt x="3336541" y="5547980"/>
                    <a:pt x="3344015" y="5555042"/>
                    <a:pt x="3344015" y="5563282"/>
                  </a:cubicBezTo>
                  <a:cubicBezTo>
                    <a:pt x="3344015" y="5572698"/>
                    <a:pt x="3336541" y="5579761"/>
                    <a:pt x="3326577" y="5579761"/>
                  </a:cubicBezTo>
                  <a:lnTo>
                    <a:pt x="790706" y="5579761"/>
                  </a:lnTo>
                  <a:cubicBezTo>
                    <a:pt x="781987" y="5579761"/>
                    <a:pt x="774514" y="5572698"/>
                    <a:pt x="774514" y="5563282"/>
                  </a:cubicBezTo>
                  <a:cubicBezTo>
                    <a:pt x="774514" y="5555042"/>
                    <a:pt x="781987" y="5547980"/>
                    <a:pt x="790706" y="5547980"/>
                  </a:cubicBezTo>
                  <a:close/>
                  <a:moveTo>
                    <a:pt x="1834553" y="3690254"/>
                  </a:moveTo>
                  <a:cubicBezTo>
                    <a:pt x="1829587" y="3690254"/>
                    <a:pt x="1824619" y="3691500"/>
                    <a:pt x="1819653" y="3691500"/>
                  </a:cubicBezTo>
                  <a:lnTo>
                    <a:pt x="1819653" y="4381735"/>
                  </a:lnTo>
                  <a:cubicBezTo>
                    <a:pt x="1819653" y="4476424"/>
                    <a:pt x="1896641" y="4553670"/>
                    <a:pt x="1989773" y="4553670"/>
                  </a:cubicBezTo>
                  <a:lnTo>
                    <a:pt x="2138783" y="4553670"/>
                  </a:lnTo>
                  <a:lnTo>
                    <a:pt x="2138783" y="4591048"/>
                  </a:lnTo>
                  <a:lnTo>
                    <a:pt x="1989773" y="4591048"/>
                  </a:lnTo>
                  <a:cubicBezTo>
                    <a:pt x="1875531" y="4591048"/>
                    <a:pt x="1782399" y="4496358"/>
                    <a:pt x="1782399" y="4381735"/>
                  </a:cubicBezTo>
                  <a:lnTo>
                    <a:pt x="1782399" y="3698976"/>
                  </a:lnTo>
                  <a:cubicBezTo>
                    <a:pt x="1712861" y="3721402"/>
                    <a:pt x="1663191" y="3786189"/>
                    <a:pt x="1663191" y="3862190"/>
                  </a:cubicBezTo>
                  <a:lnTo>
                    <a:pt x="1663191" y="4558654"/>
                  </a:lnTo>
                  <a:cubicBezTo>
                    <a:pt x="1663191" y="4653343"/>
                    <a:pt x="1740179" y="4729344"/>
                    <a:pt x="1834553" y="4729344"/>
                  </a:cubicBezTo>
                  <a:lnTo>
                    <a:pt x="2188453" y="4729344"/>
                  </a:lnTo>
                  <a:lnTo>
                    <a:pt x="2188453" y="4558654"/>
                  </a:lnTo>
                  <a:lnTo>
                    <a:pt x="2225707" y="4558654"/>
                  </a:lnTo>
                  <a:lnTo>
                    <a:pt x="2225707" y="4728098"/>
                  </a:lnTo>
                  <a:cubicBezTo>
                    <a:pt x="2311387" y="4719376"/>
                    <a:pt x="2378443" y="4647114"/>
                    <a:pt x="2378443" y="4558654"/>
                  </a:cubicBezTo>
                  <a:lnTo>
                    <a:pt x="2378443" y="4341866"/>
                  </a:lnTo>
                  <a:lnTo>
                    <a:pt x="1997223" y="4341866"/>
                  </a:lnTo>
                  <a:lnTo>
                    <a:pt x="1997223" y="4304488"/>
                  </a:lnTo>
                  <a:lnTo>
                    <a:pt x="2378443" y="4304488"/>
                  </a:lnTo>
                  <a:lnTo>
                    <a:pt x="2378443" y="3862190"/>
                  </a:lnTo>
                  <a:cubicBezTo>
                    <a:pt x="2378443" y="3811108"/>
                    <a:pt x="2354849" y="3765009"/>
                    <a:pt x="2320079" y="3733861"/>
                  </a:cubicBezTo>
                  <a:lnTo>
                    <a:pt x="2320079" y="3918256"/>
                  </a:lnTo>
                  <a:cubicBezTo>
                    <a:pt x="2320079" y="4034126"/>
                    <a:pt x="2226949" y="4127569"/>
                    <a:pt x="2112707" y="4127569"/>
                  </a:cubicBezTo>
                  <a:lnTo>
                    <a:pt x="2112707" y="4088946"/>
                  </a:lnTo>
                  <a:cubicBezTo>
                    <a:pt x="2205839" y="4088946"/>
                    <a:pt x="2282827" y="4011699"/>
                    <a:pt x="2282827" y="3918256"/>
                  </a:cubicBezTo>
                  <a:lnTo>
                    <a:pt x="2282827" y="3708943"/>
                  </a:lnTo>
                  <a:cubicBezTo>
                    <a:pt x="2260475" y="3697730"/>
                    <a:pt x="2234399" y="3690254"/>
                    <a:pt x="2208321" y="3690254"/>
                  </a:cubicBezTo>
                  <a:lnTo>
                    <a:pt x="2031993" y="3690254"/>
                  </a:lnTo>
                  <a:lnTo>
                    <a:pt x="2031993" y="4128815"/>
                  </a:lnTo>
                  <a:lnTo>
                    <a:pt x="1994739" y="4128815"/>
                  </a:lnTo>
                  <a:lnTo>
                    <a:pt x="1994739" y="3690254"/>
                  </a:lnTo>
                  <a:close/>
                  <a:moveTo>
                    <a:pt x="1834553" y="3652877"/>
                  </a:moveTo>
                  <a:lnTo>
                    <a:pt x="2208321" y="3652877"/>
                  </a:lnTo>
                  <a:cubicBezTo>
                    <a:pt x="2322563" y="3652877"/>
                    <a:pt x="2415695" y="3747566"/>
                    <a:pt x="2415695" y="3862190"/>
                  </a:cubicBezTo>
                  <a:lnTo>
                    <a:pt x="2415695" y="4558654"/>
                  </a:lnTo>
                  <a:cubicBezTo>
                    <a:pt x="2415695" y="4673278"/>
                    <a:pt x="2322563" y="4766721"/>
                    <a:pt x="2208321" y="4766721"/>
                  </a:cubicBezTo>
                  <a:lnTo>
                    <a:pt x="1834553" y="4766721"/>
                  </a:lnTo>
                  <a:cubicBezTo>
                    <a:pt x="1719070" y="4766721"/>
                    <a:pt x="1625938" y="4673278"/>
                    <a:pt x="1625938" y="4558654"/>
                  </a:cubicBezTo>
                  <a:lnTo>
                    <a:pt x="1625938" y="3862190"/>
                  </a:lnTo>
                  <a:cubicBezTo>
                    <a:pt x="1625938" y="3747566"/>
                    <a:pt x="1719070" y="3652877"/>
                    <a:pt x="1834553" y="3652877"/>
                  </a:cubicBezTo>
                  <a:close/>
                  <a:moveTo>
                    <a:pt x="2014697" y="3224416"/>
                  </a:moveTo>
                  <a:cubicBezTo>
                    <a:pt x="1482720" y="3224416"/>
                    <a:pt x="1049166" y="3657970"/>
                    <a:pt x="1049166" y="4191192"/>
                  </a:cubicBezTo>
                  <a:cubicBezTo>
                    <a:pt x="1049166" y="4724414"/>
                    <a:pt x="1482720" y="5156722"/>
                    <a:pt x="2014697" y="5156722"/>
                  </a:cubicBezTo>
                  <a:cubicBezTo>
                    <a:pt x="2549163" y="5156722"/>
                    <a:pt x="2981473" y="4724414"/>
                    <a:pt x="2981473" y="4191192"/>
                  </a:cubicBezTo>
                  <a:cubicBezTo>
                    <a:pt x="2981473" y="3657970"/>
                    <a:pt x="2549163" y="3224416"/>
                    <a:pt x="2014697" y="3224416"/>
                  </a:cubicBezTo>
                  <a:close/>
                  <a:moveTo>
                    <a:pt x="2014077" y="3185970"/>
                  </a:moveTo>
                  <a:cubicBezTo>
                    <a:pt x="2569975" y="3185970"/>
                    <a:pt x="3019929" y="3636202"/>
                    <a:pt x="3019929" y="4191198"/>
                  </a:cubicBezTo>
                  <a:cubicBezTo>
                    <a:pt x="3019929" y="4744946"/>
                    <a:pt x="2569975" y="5195178"/>
                    <a:pt x="2014077" y="5195178"/>
                  </a:cubicBezTo>
                  <a:cubicBezTo>
                    <a:pt x="1460673" y="5195178"/>
                    <a:pt x="1010720" y="4744946"/>
                    <a:pt x="1010720" y="4191198"/>
                  </a:cubicBezTo>
                  <a:cubicBezTo>
                    <a:pt x="1010720" y="3636202"/>
                    <a:pt x="1460673" y="3185970"/>
                    <a:pt x="2014077" y="3185970"/>
                  </a:cubicBezTo>
                  <a:close/>
                  <a:moveTo>
                    <a:pt x="108384" y="2962644"/>
                  </a:moveTo>
                  <a:cubicBezTo>
                    <a:pt x="67273" y="2962644"/>
                    <a:pt x="33636" y="2995007"/>
                    <a:pt x="33636" y="3034839"/>
                  </a:cubicBezTo>
                  <a:lnTo>
                    <a:pt x="33636" y="5346302"/>
                  </a:lnTo>
                  <a:cubicBezTo>
                    <a:pt x="33636" y="5386133"/>
                    <a:pt x="67273" y="5418496"/>
                    <a:pt x="108384" y="5418496"/>
                  </a:cubicBezTo>
                  <a:lnTo>
                    <a:pt x="3918017" y="5418496"/>
                  </a:lnTo>
                  <a:cubicBezTo>
                    <a:pt x="3957883" y="5418496"/>
                    <a:pt x="3991519" y="5386133"/>
                    <a:pt x="3991519" y="5346302"/>
                  </a:cubicBezTo>
                  <a:lnTo>
                    <a:pt x="3991519" y="3034839"/>
                  </a:lnTo>
                  <a:cubicBezTo>
                    <a:pt x="3991519" y="2995007"/>
                    <a:pt x="3957883" y="2962644"/>
                    <a:pt x="3918017" y="2962644"/>
                  </a:cubicBezTo>
                  <a:close/>
                  <a:moveTo>
                    <a:pt x="3499955" y="1768764"/>
                  </a:moveTo>
                  <a:cubicBezTo>
                    <a:pt x="3509879" y="1768764"/>
                    <a:pt x="3517321" y="1776231"/>
                    <a:pt x="3517321" y="1786186"/>
                  </a:cubicBezTo>
                  <a:lnTo>
                    <a:pt x="3517321" y="2754382"/>
                  </a:lnTo>
                  <a:lnTo>
                    <a:pt x="3579337" y="2754382"/>
                  </a:lnTo>
                  <a:cubicBezTo>
                    <a:pt x="3589261" y="2754382"/>
                    <a:pt x="3596703" y="2761848"/>
                    <a:pt x="3596703" y="2771804"/>
                  </a:cubicBezTo>
                  <a:cubicBezTo>
                    <a:pt x="3596703" y="2780515"/>
                    <a:pt x="3589261" y="2789227"/>
                    <a:pt x="3579337" y="2789227"/>
                  </a:cubicBezTo>
                  <a:lnTo>
                    <a:pt x="3499955" y="2789227"/>
                  </a:lnTo>
                  <a:cubicBezTo>
                    <a:pt x="3491273" y="2789227"/>
                    <a:pt x="3482591" y="2780515"/>
                    <a:pt x="3482591" y="2771804"/>
                  </a:cubicBezTo>
                  <a:lnTo>
                    <a:pt x="3482591" y="1786186"/>
                  </a:lnTo>
                  <a:cubicBezTo>
                    <a:pt x="3482591" y="1776231"/>
                    <a:pt x="3491273" y="1768764"/>
                    <a:pt x="3499955" y="1768764"/>
                  </a:cubicBezTo>
                  <a:close/>
                  <a:moveTo>
                    <a:pt x="1384246" y="1505095"/>
                  </a:moveTo>
                  <a:cubicBezTo>
                    <a:pt x="1392485" y="1505095"/>
                    <a:pt x="1399548" y="1513870"/>
                    <a:pt x="1399548" y="1522646"/>
                  </a:cubicBezTo>
                  <a:lnTo>
                    <a:pt x="1399548" y="1903762"/>
                  </a:lnTo>
                  <a:cubicBezTo>
                    <a:pt x="1399548" y="1912537"/>
                    <a:pt x="1392485" y="1921313"/>
                    <a:pt x="1384246" y="1921313"/>
                  </a:cubicBezTo>
                  <a:cubicBezTo>
                    <a:pt x="1374829" y="1921313"/>
                    <a:pt x="1367767" y="1912537"/>
                    <a:pt x="1367767" y="1903762"/>
                  </a:cubicBezTo>
                  <a:lnTo>
                    <a:pt x="1367767" y="1522646"/>
                  </a:lnTo>
                  <a:cubicBezTo>
                    <a:pt x="1367767" y="1513870"/>
                    <a:pt x="1374829" y="1505095"/>
                    <a:pt x="1384246" y="1505095"/>
                  </a:cubicBezTo>
                  <a:close/>
                  <a:moveTo>
                    <a:pt x="3422939" y="1340303"/>
                  </a:moveTo>
                  <a:cubicBezTo>
                    <a:pt x="3431565" y="1340303"/>
                    <a:pt x="3438959" y="1347771"/>
                    <a:pt x="3438959" y="1357729"/>
                  </a:cubicBezTo>
                  <a:lnTo>
                    <a:pt x="3438959" y="2820287"/>
                  </a:lnTo>
                  <a:lnTo>
                    <a:pt x="3579453" y="2820287"/>
                  </a:lnTo>
                  <a:cubicBezTo>
                    <a:pt x="3589313" y="2820287"/>
                    <a:pt x="3596707" y="2827755"/>
                    <a:pt x="3596707" y="2837713"/>
                  </a:cubicBezTo>
                  <a:cubicBezTo>
                    <a:pt x="3596707" y="2846426"/>
                    <a:pt x="3589313" y="2855139"/>
                    <a:pt x="3579453" y="2855139"/>
                  </a:cubicBezTo>
                  <a:lnTo>
                    <a:pt x="3422939" y="2855139"/>
                  </a:lnTo>
                  <a:cubicBezTo>
                    <a:pt x="3413079" y="2855139"/>
                    <a:pt x="3405685" y="2846426"/>
                    <a:pt x="3405685" y="2837713"/>
                  </a:cubicBezTo>
                  <a:lnTo>
                    <a:pt x="3405685" y="1357729"/>
                  </a:lnTo>
                  <a:cubicBezTo>
                    <a:pt x="3405685" y="1347771"/>
                    <a:pt x="3413079" y="1340303"/>
                    <a:pt x="3422939" y="1340303"/>
                  </a:cubicBezTo>
                  <a:close/>
                  <a:moveTo>
                    <a:pt x="1313591" y="1257906"/>
                  </a:moveTo>
                  <a:cubicBezTo>
                    <a:pt x="1325524" y="1257906"/>
                    <a:pt x="1333479" y="1265354"/>
                    <a:pt x="1333479" y="1274044"/>
                  </a:cubicBezTo>
                  <a:lnTo>
                    <a:pt x="1333479" y="1898451"/>
                  </a:lnTo>
                  <a:cubicBezTo>
                    <a:pt x="1333479" y="1907141"/>
                    <a:pt x="1325524" y="1915830"/>
                    <a:pt x="1313591" y="1915830"/>
                  </a:cubicBezTo>
                  <a:cubicBezTo>
                    <a:pt x="1304310" y="1915830"/>
                    <a:pt x="1296355" y="1907141"/>
                    <a:pt x="1296355" y="1898451"/>
                  </a:cubicBezTo>
                  <a:lnTo>
                    <a:pt x="1296355" y="1274044"/>
                  </a:lnTo>
                  <a:cubicBezTo>
                    <a:pt x="1296355" y="1265354"/>
                    <a:pt x="1304310" y="1257906"/>
                    <a:pt x="1313591" y="1257906"/>
                  </a:cubicBezTo>
                  <a:close/>
                  <a:moveTo>
                    <a:pt x="2011331" y="549096"/>
                  </a:moveTo>
                  <a:cubicBezTo>
                    <a:pt x="1579983" y="549096"/>
                    <a:pt x="1229670" y="897728"/>
                    <a:pt x="1229670" y="1329783"/>
                  </a:cubicBezTo>
                  <a:lnTo>
                    <a:pt x="1229670" y="2927792"/>
                  </a:lnTo>
                  <a:lnTo>
                    <a:pt x="2795483" y="2927792"/>
                  </a:lnTo>
                  <a:lnTo>
                    <a:pt x="2795483" y="1329783"/>
                  </a:lnTo>
                  <a:cubicBezTo>
                    <a:pt x="2795483" y="897728"/>
                    <a:pt x="2443923" y="549096"/>
                    <a:pt x="2011331" y="549096"/>
                  </a:cubicBezTo>
                  <a:close/>
                  <a:moveTo>
                    <a:pt x="2011331" y="34863"/>
                  </a:moveTo>
                  <a:cubicBezTo>
                    <a:pt x="1296990" y="34863"/>
                    <a:pt x="714797" y="616332"/>
                    <a:pt x="714797" y="1329783"/>
                  </a:cubicBezTo>
                  <a:lnTo>
                    <a:pt x="714797" y="2927792"/>
                  </a:lnTo>
                  <a:lnTo>
                    <a:pt x="1196010" y="2927792"/>
                  </a:lnTo>
                  <a:lnTo>
                    <a:pt x="1196010" y="1329783"/>
                  </a:lnTo>
                  <a:cubicBezTo>
                    <a:pt x="1196010" y="879052"/>
                    <a:pt x="1562530" y="514233"/>
                    <a:pt x="2011331" y="514233"/>
                  </a:cubicBezTo>
                  <a:cubicBezTo>
                    <a:pt x="2462623" y="514233"/>
                    <a:pt x="2829143" y="879052"/>
                    <a:pt x="2829143" y="1329783"/>
                  </a:cubicBezTo>
                  <a:lnTo>
                    <a:pt x="2829143" y="2927792"/>
                  </a:lnTo>
                  <a:lnTo>
                    <a:pt x="3310357" y="2927792"/>
                  </a:lnTo>
                  <a:lnTo>
                    <a:pt x="3310357" y="1329783"/>
                  </a:lnTo>
                  <a:cubicBezTo>
                    <a:pt x="3310357" y="616332"/>
                    <a:pt x="2726917" y="34863"/>
                    <a:pt x="2011331" y="34863"/>
                  </a:cubicBezTo>
                  <a:close/>
                  <a:moveTo>
                    <a:pt x="2011331" y="0"/>
                  </a:moveTo>
                  <a:cubicBezTo>
                    <a:pt x="2746863" y="0"/>
                    <a:pt x="3344017" y="597656"/>
                    <a:pt x="3344017" y="1329783"/>
                  </a:cubicBezTo>
                  <a:lnTo>
                    <a:pt x="3344017" y="2927792"/>
                  </a:lnTo>
                  <a:lnTo>
                    <a:pt x="3918017" y="2927792"/>
                  </a:lnTo>
                  <a:cubicBezTo>
                    <a:pt x="3977815" y="2927792"/>
                    <a:pt x="4025155" y="2976336"/>
                    <a:pt x="4025155" y="3034839"/>
                  </a:cubicBezTo>
                  <a:lnTo>
                    <a:pt x="4025155" y="5346302"/>
                  </a:lnTo>
                  <a:cubicBezTo>
                    <a:pt x="4025155" y="5404804"/>
                    <a:pt x="3977815" y="5453348"/>
                    <a:pt x="3918017" y="5453348"/>
                  </a:cubicBezTo>
                  <a:lnTo>
                    <a:pt x="108384" y="5453348"/>
                  </a:lnTo>
                  <a:cubicBezTo>
                    <a:pt x="48586" y="5453348"/>
                    <a:pt x="0" y="5404804"/>
                    <a:pt x="0" y="5346302"/>
                  </a:cubicBezTo>
                  <a:lnTo>
                    <a:pt x="0" y="3034839"/>
                  </a:lnTo>
                  <a:cubicBezTo>
                    <a:pt x="0" y="2976336"/>
                    <a:pt x="48586" y="2927792"/>
                    <a:pt x="108384" y="2927792"/>
                  </a:cubicBezTo>
                  <a:lnTo>
                    <a:pt x="681137" y="2927792"/>
                  </a:lnTo>
                  <a:lnTo>
                    <a:pt x="681137" y="1329783"/>
                  </a:lnTo>
                  <a:cubicBezTo>
                    <a:pt x="681137" y="597656"/>
                    <a:pt x="1278290" y="0"/>
                    <a:pt x="201133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5153FD3-618F-A34A-A579-9F187180EB13}"/>
              </a:ext>
            </a:extLst>
          </p:cNvPr>
          <p:cNvSpPr txBox="1"/>
          <p:nvPr/>
        </p:nvSpPr>
        <p:spPr>
          <a:xfrm>
            <a:off x="1349465" y="3894201"/>
            <a:ext cx="11081858" cy="52154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/>
            <a:r>
              <a:rPr lang="ru-RU" dirty="0" err="1">
                <a:latin typeface="Josefin Sans Light" pitchFamily="2" charset="0"/>
              </a:rPr>
              <a:t>SoylentNews</a:t>
            </a:r>
            <a:r>
              <a:rPr lang="ru-RU" dirty="0">
                <a:latin typeface="Josefin Sans Light" pitchFamily="2" charset="0"/>
              </a:rPr>
              <a:t> е сайт за </a:t>
            </a:r>
            <a:r>
              <a:rPr lang="ru-RU" dirty="0" err="1">
                <a:latin typeface="Josefin Sans Light" pitchFamily="2" charset="0"/>
              </a:rPr>
              <a:t>събиране</a:t>
            </a:r>
            <a:r>
              <a:rPr lang="ru-RU" dirty="0">
                <a:latin typeface="Josefin Sans Light" pitchFamily="2" charset="0"/>
              </a:rPr>
              <a:t> на </a:t>
            </a:r>
            <a:r>
              <a:rPr lang="ru-RU" dirty="0" err="1">
                <a:latin typeface="Josefin Sans Light" pitchFamily="2" charset="0"/>
              </a:rPr>
              <a:t>новини</a:t>
            </a:r>
            <a:r>
              <a:rPr lang="ru-RU" dirty="0">
                <a:latin typeface="Josefin Sans Light" pitchFamily="2" charset="0"/>
              </a:rPr>
              <a:t>, </a:t>
            </a:r>
            <a:r>
              <a:rPr lang="ru-RU" dirty="0" err="1">
                <a:latin typeface="Josefin Sans Light" pitchFamily="2" charset="0"/>
              </a:rPr>
              <a:t>където</a:t>
            </a:r>
            <a:r>
              <a:rPr lang="ru-RU" dirty="0">
                <a:latin typeface="Josefin Sans Light" pitchFamily="2" charset="0"/>
              </a:rPr>
              <a:t> можете не само да </a:t>
            </a:r>
            <a:r>
              <a:rPr lang="ru-RU" dirty="0" err="1">
                <a:latin typeface="Josefin Sans Light" pitchFamily="2" charset="0"/>
              </a:rPr>
              <a:t>четете</a:t>
            </a:r>
            <a:r>
              <a:rPr lang="ru-RU" dirty="0">
                <a:latin typeface="Josefin Sans Light" pitchFamily="2" charset="0"/>
              </a:rPr>
              <a:t>, но и да </a:t>
            </a:r>
            <a:r>
              <a:rPr lang="ru-RU" dirty="0" err="1">
                <a:latin typeface="Josefin Sans Light" pitchFamily="2" charset="0"/>
              </a:rPr>
              <a:t>обсъждате</a:t>
            </a:r>
            <a:r>
              <a:rPr lang="ru-RU" dirty="0">
                <a:latin typeface="Josefin Sans Light" pitchFamily="2" charset="0"/>
              </a:rPr>
              <a:t> </a:t>
            </a:r>
            <a:r>
              <a:rPr lang="ru-RU" dirty="0" err="1">
                <a:latin typeface="Josefin Sans Light" pitchFamily="2" charset="0"/>
              </a:rPr>
              <a:t>последните</a:t>
            </a:r>
            <a:r>
              <a:rPr lang="ru-RU" dirty="0">
                <a:latin typeface="Josefin Sans Light" pitchFamily="2" charset="0"/>
              </a:rPr>
              <a:t> </a:t>
            </a:r>
            <a:r>
              <a:rPr lang="ru-RU" dirty="0" err="1">
                <a:latin typeface="Josefin Sans Light" pitchFamily="2" charset="0"/>
              </a:rPr>
              <a:t>събития</a:t>
            </a:r>
            <a:r>
              <a:rPr lang="ru-RU" dirty="0">
                <a:latin typeface="Josefin Sans Light" pitchFamily="2" charset="0"/>
              </a:rPr>
              <a:t> в </a:t>
            </a:r>
            <a:r>
              <a:rPr lang="ru-RU" dirty="0" err="1">
                <a:latin typeface="Josefin Sans Light" pitchFamily="2" charset="0"/>
              </a:rPr>
              <a:t>областта</a:t>
            </a:r>
            <a:r>
              <a:rPr lang="ru-RU" dirty="0">
                <a:latin typeface="Josefin Sans Light" pitchFamily="2" charset="0"/>
              </a:rPr>
              <a:t> на </a:t>
            </a:r>
            <a:r>
              <a:rPr lang="ru-RU" dirty="0" err="1">
                <a:latin typeface="Josefin Sans Light" pitchFamily="2" charset="0"/>
              </a:rPr>
              <a:t>науката</a:t>
            </a:r>
            <a:r>
              <a:rPr lang="ru-RU" dirty="0">
                <a:latin typeface="Josefin Sans Light" pitchFamily="2" charset="0"/>
              </a:rPr>
              <a:t>, </a:t>
            </a:r>
            <a:r>
              <a:rPr lang="ru-RU" dirty="0" err="1">
                <a:latin typeface="Josefin Sans Light" pitchFamily="2" charset="0"/>
              </a:rPr>
              <a:t>политиката</a:t>
            </a:r>
            <a:r>
              <a:rPr lang="ru-RU" dirty="0">
                <a:latin typeface="Josefin Sans Light" pitchFamily="2" charset="0"/>
              </a:rPr>
              <a:t>, </a:t>
            </a:r>
            <a:r>
              <a:rPr lang="ru-RU" dirty="0" err="1">
                <a:latin typeface="Josefin Sans Light" pitchFamily="2" charset="0"/>
              </a:rPr>
              <a:t>технологиите</a:t>
            </a:r>
            <a:r>
              <a:rPr lang="ru-RU" dirty="0">
                <a:latin typeface="Josefin Sans Light" pitchFamily="2" charset="0"/>
              </a:rPr>
              <a:t> и др. </a:t>
            </a:r>
            <a:r>
              <a:rPr lang="ru-RU" dirty="0" err="1">
                <a:latin typeface="Josefin Sans Light" pitchFamily="2" charset="0"/>
              </a:rPr>
              <a:t>Сайтът</a:t>
            </a:r>
            <a:r>
              <a:rPr lang="ru-RU" dirty="0">
                <a:latin typeface="Josefin Sans Light" pitchFamily="2" charset="0"/>
              </a:rPr>
              <a:t> се </a:t>
            </a:r>
            <a:r>
              <a:rPr lang="ru-RU" dirty="0" err="1">
                <a:latin typeface="Josefin Sans Light" pitchFamily="2" charset="0"/>
              </a:rPr>
              <a:t>поддържа</a:t>
            </a:r>
            <a:r>
              <a:rPr lang="ru-RU" dirty="0">
                <a:latin typeface="Josefin Sans Light" pitchFamily="2" charset="0"/>
              </a:rPr>
              <a:t> от </a:t>
            </a:r>
            <a:r>
              <a:rPr lang="ru-RU" dirty="0" err="1">
                <a:latin typeface="Josefin Sans Light" pitchFamily="2" charset="0"/>
              </a:rPr>
              <a:t>доброволци</a:t>
            </a:r>
            <a:r>
              <a:rPr lang="ru-RU" dirty="0">
                <a:latin typeface="Josefin Sans Light" pitchFamily="2" charset="0"/>
              </a:rPr>
              <a:t> и в </a:t>
            </a:r>
            <a:r>
              <a:rPr lang="ru-RU" dirty="0" err="1">
                <a:latin typeface="Josefin Sans Light" pitchFamily="2" charset="0"/>
              </a:rPr>
              <a:t>голяма</a:t>
            </a:r>
            <a:r>
              <a:rPr lang="ru-RU" dirty="0">
                <a:latin typeface="Josefin Sans Light" pitchFamily="2" charset="0"/>
              </a:rPr>
              <a:t> степен </a:t>
            </a:r>
            <a:r>
              <a:rPr lang="ru-RU" dirty="0" err="1">
                <a:latin typeface="Josefin Sans Light" pitchFamily="2" charset="0"/>
              </a:rPr>
              <a:t>работи</a:t>
            </a:r>
            <a:r>
              <a:rPr lang="ru-RU" dirty="0">
                <a:latin typeface="Josefin Sans Light" pitchFamily="2" charset="0"/>
              </a:rPr>
              <a:t> благодарение на </a:t>
            </a:r>
            <a:r>
              <a:rPr lang="ru-RU" dirty="0" err="1">
                <a:latin typeface="Josefin Sans Light" pitchFamily="2" charset="0"/>
              </a:rPr>
              <a:t>своите</a:t>
            </a:r>
            <a:r>
              <a:rPr lang="ru-RU" dirty="0">
                <a:latin typeface="Josefin Sans Light" pitchFamily="2" charset="0"/>
              </a:rPr>
              <a:t> потребители. Те </a:t>
            </a:r>
            <a:r>
              <a:rPr lang="ru-RU" dirty="0" err="1">
                <a:latin typeface="Josefin Sans Light" pitchFamily="2" charset="0"/>
              </a:rPr>
              <a:t>могат</a:t>
            </a:r>
            <a:r>
              <a:rPr lang="ru-RU" dirty="0">
                <a:latin typeface="Josefin Sans Light" pitchFamily="2" charset="0"/>
              </a:rPr>
              <a:t> да </a:t>
            </a:r>
            <a:r>
              <a:rPr lang="ru-RU" dirty="0" err="1">
                <a:latin typeface="Josefin Sans Light" pitchFamily="2" charset="0"/>
              </a:rPr>
              <a:t>изпращат</a:t>
            </a:r>
            <a:r>
              <a:rPr lang="ru-RU" dirty="0">
                <a:latin typeface="Josefin Sans Light" pitchFamily="2" charset="0"/>
              </a:rPr>
              <a:t> и </a:t>
            </a:r>
            <a:r>
              <a:rPr lang="ru-RU" dirty="0" err="1">
                <a:latin typeface="Josefin Sans Light" pitchFamily="2" charset="0"/>
              </a:rPr>
              <a:t>редактират</a:t>
            </a:r>
            <a:r>
              <a:rPr lang="ru-RU" dirty="0">
                <a:latin typeface="Josefin Sans Light" pitchFamily="2" charset="0"/>
              </a:rPr>
              <a:t> </a:t>
            </a:r>
            <a:r>
              <a:rPr lang="ru-RU" dirty="0" err="1">
                <a:latin typeface="Josefin Sans Light" pitchFamily="2" charset="0"/>
              </a:rPr>
              <a:t>историите</a:t>
            </a:r>
            <a:r>
              <a:rPr lang="ru-RU" dirty="0">
                <a:latin typeface="Josefin Sans Light" pitchFamily="2" charset="0"/>
              </a:rPr>
              <a:t> и </a:t>
            </a:r>
            <a:r>
              <a:rPr lang="ru-RU" dirty="0" err="1">
                <a:latin typeface="Josefin Sans Light" pitchFamily="2" charset="0"/>
              </a:rPr>
              <a:t>публикациите</a:t>
            </a:r>
            <a:r>
              <a:rPr lang="ru-RU" dirty="0">
                <a:latin typeface="Josefin Sans Light" pitchFamily="2" charset="0"/>
              </a:rPr>
              <a:t>.</a:t>
            </a:r>
            <a:endParaRPr lang="en-US" dirty="0">
              <a:latin typeface="Josefin Sans Light" pitchFamily="2" charset="0"/>
            </a:endParaRP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05033236-23CA-3A7A-65DE-EE086A39A7A0}"/>
              </a:ext>
            </a:extLst>
          </p:cNvPr>
          <p:cNvSpPr txBox="1"/>
          <p:nvPr/>
        </p:nvSpPr>
        <p:spPr>
          <a:xfrm>
            <a:off x="1799673" y="1202089"/>
            <a:ext cx="10181441" cy="22006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500" dirty="0">
                <a:solidFill>
                  <a:schemeClr val="tx2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rPr>
              <a:t>3. Soylent News</a:t>
            </a:r>
          </a:p>
          <a:p>
            <a:pPr algn="ctr"/>
            <a:r>
              <a:rPr lang="sv-SE" sz="3200" dirty="0">
                <a:solidFill>
                  <a:schemeClr val="tx2"/>
                </a:solidFill>
                <a:latin typeface="Unica One" panose="020B0604020202020204" charset="0"/>
                <a:ea typeface="Arimo" panose="020B0604020202020204" pitchFamily="34" charset="0"/>
                <a:cs typeface="Arial" panose="020B0604020202020204" pitchFamily="34" charset="0"/>
              </a:rPr>
              <a:t>Onion URL: http://7rmath4ro2of2a42.onion/</a:t>
            </a:r>
            <a:endParaRPr lang="en-US" sz="3200" dirty="0">
              <a:solidFill>
                <a:schemeClr val="tx2"/>
              </a:solidFill>
              <a:latin typeface="Unica One" panose="020B0604020202020204" charset="0"/>
              <a:ea typeface="Arimo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8EA397C6-F869-478E-F421-4F6257FBA602}"/>
              </a:ext>
            </a:extLst>
          </p:cNvPr>
          <p:cNvSpPr txBox="1"/>
          <p:nvPr/>
        </p:nvSpPr>
        <p:spPr>
          <a:xfrm>
            <a:off x="1344569" y="9433388"/>
            <a:ext cx="13703962" cy="2642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/>
            <a:r>
              <a:rPr lang="ru-RU" dirty="0" err="1">
                <a:latin typeface="Josefin Sans Light" pitchFamily="2" charset="0"/>
              </a:rPr>
              <a:t>SoylentNews</a:t>
            </a:r>
            <a:r>
              <a:rPr lang="ru-RU" dirty="0">
                <a:latin typeface="Josefin Sans Light" pitchFamily="2" charset="0"/>
              </a:rPr>
              <a:t> </a:t>
            </a:r>
            <a:r>
              <a:rPr lang="ru-RU" dirty="0" err="1">
                <a:latin typeface="Josefin Sans Light" pitchFamily="2" charset="0"/>
              </a:rPr>
              <a:t>има</a:t>
            </a:r>
            <a:r>
              <a:rPr lang="ru-RU" dirty="0">
                <a:latin typeface="Josefin Sans Light" pitchFamily="2" charset="0"/>
              </a:rPr>
              <a:t> за цел да </a:t>
            </a:r>
            <a:r>
              <a:rPr lang="ru-RU" dirty="0" err="1">
                <a:latin typeface="Josefin Sans Light" pitchFamily="2" charset="0"/>
              </a:rPr>
              <a:t>предостави</a:t>
            </a:r>
            <a:r>
              <a:rPr lang="ru-RU" dirty="0">
                <a:latin typeface="Josefin Sans Light" pitchFamily="2" charset="0"/>
              </a:rPr>
              <a:t> платформа за </a:t>
            </a:r>
            <a:r>
              <a:rPr lang="ru-RU" dirty="0" err="1">
                <a:latin typeface="Josefin Sans Light" pitchFamily="2" charset="0"/>
              </a:rPr>
              <a:t>намиране</a:t>
            </a:r>
            <a:r>
              <a:rPr lang="ru-RU" dirty="0">
                <a:latin typeface="Josefin Sans Light" pitchFamily="2" charset="0"/>
              </a:rPr>
              <a:t> на </a:t>
            </a:r>
            <a:r>
              <a:rPr lang="ru-RU" dirty="0" err="1">
                <a:latin typeface="Josefin Sans Light" pitchFamily="2" charset="0"/>
              </a:rPr>
              <a:t>новини</a:t>
            </a:r>
            <a:r>
              <a:rPr lang="ru-RU" dirty="0">
                <a:latin typeface="Josefin Sans Light" pitchFamily="2" charset="0"/>
              </a:rPr>
              <a:t> и </a:t>
            </a:r>
            <a:r>
              <a:rPr lang="ru-RU" dirty="0" err="1">
                <a:latin typeface="Josefin Sans Light" pitchFamily="2" charset="0"/>
              </a:rPr>
              <a:t>обсъждане</a:t>
            </a:r>
            <a:r>
              <a:rPr lang="ru-RU" dirty="0">
                <a:latin typeface="Josefin Sans Light" pitchFamily="2" charset="0"/>
              </a:rPr>
              <a:t> на </a:t>
            </a:r>
            <a:r>
              <a:rPr lang="ru-RU" dirty="0" err="1">
                <a:latin typeface="Josefin Sans Light" pitchFamily="2" charset="0"/>
              </a:rPr>
              <a:t>съответните</a:t>
            </a:r>
            <a:r>
              <a:rPr lang="ru-RU" dirty="0">
                <a:latin typeface="Josefin Sans Light" pitchFamily="2" charset="0"/>
              </a:rPr>
              <a:t> теми свободно, без цензура. </a:t>
            </a:r>
            <a:r>
              <a:rPr lang="ru-RU" dirty="0" err="1">
                <a:latin typeface="Josefin Sans Light" pitchFamily="2" charset="0"/>
              </a:rPr>
              <a:t>Основни</a:t>
            </a:r>
            <a:r>
              <a:rPr lang="ru-RU" dirty="0">
                <a:latin typeface="Josefin Sans Light" pitchFamily="2" charset="0"/>
              </a:rPr>
              <a:t> цели </a:t>
            </a:r>
            <a:r>
              <a:rPr lang="ru-RU" dirty="0" err="1">
                <a:latin typeface="Josefin Sans Light" pitchFamily="2" charset="0"/>
              </a:rPr>
              <a:t>са</a:t>
            </a:r>
            <a:r>
              <a:rPr lang="ru-RU" dirty="0">
                <a:latin typeface="Josefin Sans Light" pitchFamily="2" charset="0"/>
              </a:rPr>
              <a:t> </a:t>
            </a:r>
            <a:r>
              <a:rPr lang="ru-RU" dirty="0" err="1">
                <a:latin typeface="Josefin Sans Light" pitchFamily="2" charset="0"/>
              </a:rPr>
              <a:t>защитата</a:t>
            </a:r>
            <a:r>
              <a:rPr lang="ru-RU" dirty="0">
                <a:latin typeface="Josefin Sans Light" pitchFamily="2" charset="0"/>
              </a:rPr>
              <a:t> на </a:t>
            </a:r>
            <a:r>
              <a:rPr lang="ru-RU" dirty="0" err="1">
                <a:latin typeface="Josefin Sans Light" pitchFamily="2" charset="0"/>
              </a:rPr>
              <a:t>свободата</a:t>
            </a:r>
            <a:r>
              <a:rPr lang="ru-RU" dirty="0">
                <a:latin typeface="Josefin Sans Light" pitchFamily="2" charset="0"/>
              </a:rPr>
              <a:t> на </a:t>
            </a:r>
            <a:r>
              <a:rPr lang="ru-RU" dirty="0" err="1">
                <a:latin typeface="Josefin Sans Light" pitchFamily="2" charset="0"/>
              </a:rPr>
              <a:t>печата</a:t>
            </a:r>
            <a:r>
              <a:rPr lang="ru-RU" dirty="0">
                <a:latin typeface="Josefin Sans Light" pitchFamily="2" charset="0"/>
              </a:rPr>
              <a:t> и </a:t>
            </a:r>
            <a:r>
              <a:rPr lang="ru-RU" dirty="0" err="1">
                <a:latin typeface="Josefin Sans Light" pitchFamily="2" charset="0"/>
              </a:rPr>
              <a:t>свободата</a:t>
            </a:r>
            <a:r>
              <a:rPr lang="ru-RU" dirty="0">
                <a:latin typeface="Josefin Sans Light" pitchFamily="2" charset="0"/>
              </a:rPr>
              <a:t> на </a:t>
            </a:r>
            <a:r>
              <a:rPr lang="ru-RU" dirty="0" err="1">
                <a:latin typeface="Josefin Sans Light" pitchFamily="2" charset="0"/>
              </a:rPr>
              <a:t>словото</a:t>
            </a:r>
            <a:r>
              <a:rPr lang="ru-RU" dirty="0">
                <a:latin typeface="Josefin Sans Light" pitchFamily="2" charset="0"/>
              </a:rPr>
              <a:t>.</a:t>
            </a:r>
            <a:endParaRPr lang="en-US" dirty="0">
              <a:latin typeface="Josefin Sans Light" pitchFamily="2" charset="0"/>
            </a:endParaRPr>
          </a:p>
        </p:txBody>
      </p:sp>
      <p:pic>
        <p:nvPicPr>
          <p:cNvPr id="19" name="Картина 1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94E5300C-96F2-FECE-2463-B3F659544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462" y="1936575"/>
            <a:ext cx="10751752" cy="5215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93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A5C3FCF1-BC1F-0F9B-B854-746AF2A8B972}"/>
              </a:ext>
            </a:extLst>
          </p:cNvPr>
          <p:cNvSpPr/>
          <p:nvPr/>
        </p:nvSpPr>
        <p:spPr>
          <a:xfrm>
            <a:off x="1771702" y="1951736"/>
            <a:ext cx="20834247" cy="9812529"/>
          </a:xfrm>
          <a:custGeom>
            <a:avLst/>
            <a:gdLst>
              <a:gd name="connsiteX0" fmla="*/ 7773544 w 7773543"/>
              <a:gd name="connsiteY0" fmla="*/ 577781 h 3661189"/>
              <a:gd name="connsiteX1" fmla="*/ 7161017 w 7773543"/>
              <a:gd name="connsiteY1" fmla="*/ 0 h 3661189"/>
              <a:gd name="connsiteX2" fmla="*/ 612527 w 7773543"/>
              <a:gd name="connsiteY2" fmla="*/ 0 h 3661189"/>
              <a:gd name="connsiteX3" fmla="*/ 0 w 7773543"/>
              <a:gd name="connsiteY3" fmla="*/ 577781 h 3661189"/>
              <a:gd name="connsiteX4" fmla="*/ 0 w 7773543"/>
              <a:gd name="connsiteY4" fmla="*/ 3083408 h 3661189"/>
              <a:gd name="connsiteX5" fmla="*/ 612527 w 7773543"/>
              <a:gd name="connsiteY5" fmla="*/ 3661189 h 3661189"/>
              <a:gd name="connsiteX6" fmla="*/ 7161017 w 7773543"/>
              <a:gd name="connsiteY6" fmla="*/ 3661189 h 3661189"/>
              <a:gd name="connsiteX7" fmla="*/ 7773544 w 7773543"/>
              <a:gd name="connsiteY7" fmla="*/ 3083408 h 366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73543" h="3661189">
                <a:moveTo>
                  <a:pt x="7773544" y="577781"/>
                </a:moveTo>
                <a:lnTo>
                  <a:pt x="7161017" y="0"/>
                </a:lnTo>
                <a:lnTo>
                  <a:pt x="612527" y="0"/>
                </a:lnTo>
                <a:lnTo>
                  <a:pt x="0" y="577781"/>
                </a:lnTo>
                <a:lnTo>
                  <a:pt x="0" y="3083408"/>
                </a:lnTo>
                <a:lnTo>
                  <a:pt x="612527" y="3661189"/>
                </a:lnTo>
                <a:lnTo>
                  <a:pt x="7161017" y="3661189"/>
                </a:lnTo>
                <a:lnTo>
                  <a:pt x="7773544" y="3083408"/>
                </a:lnTo>
                <a:close/>
              </a:path>
            </a:pathLst>
          </a:custGeom>
          <a:solidFill>
            <a:schemeClr val="accent3"/>
          </a:solidFill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Josefin Sans Light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DAEBC0-BEA9-852A-AA3A-0928DA94CC29}"/>
              </a:ext>
            </a:extLst>
          </p:cNvPr>
          <p:cNvGrpSpPr/>
          <p:nvPr/>
        </p:nvGrpSpPr>
        <p:grpSpPr>
          <a:xfrm>
            <a:off x="4018992" y="1160459"/>
            <a:ext cx="5161832" cy="1298614"/>
            <a:chOff x="13479773" y="7466590"/>
            <a:chExt cx="4075188" cy="1025236"/>
          </a:xfrm>
        </p:grpSpPr>
        <p:sp>
          <p:nvSpPr>
            <p:cNvPr id="3" name="Freeform 86">
              <a:extLst>
                <a:ext uri="{FF2B5EF4-FFF2-40B4-BE49-F238E27FC236}">
                  <a16:creationId xmlns:a16="http://schemas.microsoft.com/office/drawing/2014/main" id="{ADAD1433-4E78-A70E-89B5-A4874D456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610" y="7729204"/>
              <a:ext cx="775917" cy="740106"/>
            </a:xfrm>
            <a:custGeom>
              <a:avLst/>
              <a:gdLst>
                <a:gd name="T0" fmla="*/ 0 w 572"/>
                <a:gd name="T1" fmla="*/ 548 h 549"/>
                <a:gd name="T2" fmla="*/ 571 w 572"/>
                <a:gd name="T3" fmla="*/ 548 h 549"/>
                <a:gd name="T4" fmla="*/ 571 w 572"/>
                <a:gd name="T5" fmla="*/ 0 h 549"/>
                <a:gd name="T6" fmla="*/ 0 w 572"/>
                <a:gd name="T7" fmla="*/ 0 h 549"/>
                <a:gd name="T8" fmla="*/ 0 w 572"/>
                <a:gd name="T9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" h="549">
                  <a:moveTo>
                    <a:pt x="0" y="548"/>
                  </a:moveTo>
                  <a:lnTo>
                    <a:pt x="571" y="548"/>
                  </a:lnTo>
                  <a:lnTo>
                    <a:pt x="571" y="0"/>
                  </a:lnTo>
                  <a:lnTo>
                    <a:pt x="0" y="0"/>
                  </a:lnTo>
                  <a:lnTo>
                    <a:pt x="0" y="54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7" name="Freeform 88">
              <a:extLst>
                <a:ext uri="{FF2B5EF4-FFF2-40B4-BE49-F238E27FC236}">
                  <a16:creationId xmlns:a16="http://schemas.microsoft.com/office/drawing/2014/main" id="{FED5A3AF-8E86-2F49-939E-23E44BE2A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0560" y="7729204"/>
              <a:ext cx="3067856" cy="740106"/>
            </a:xfrm>
            <a:custGeom>
              <a:avLst/>
              <a:gdLst>
                <a:gd name="T0" fmla="*/ 2265 w 2266"/>
                <a:gd name="T1" fmla="*/ 0 h 549"/>
                <a:gd name="T2" fmla="*/ 0 w 2266"/>
                <a:gd name="T3" fmla="*/ 0 h 549"/>
                <a:gd name="T4" fmla="*/ 0 w 2266"/>
                <a:gd name="T5" fmla="*/ 548 h 549"/>
                <a:gd name="T6" fmla="*/ 2265 w 2266"/>
                <a:gd name="T7" fmla="*/ 548 h 549"/>
                <a:gd name="T8" fmla="*/ 2265 w 2266"/>
                <a:gd name="T9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6" h="549">
                  <a:moveTo>
                    <a:pt x="2265" y="0"/>
                  </a:moveTo>
                  <a:lnTo>
                    <a:pt x="0" y="0"/>
                  </a:lnTo>
                  <a:lnTo>
                    <a:pt x="0" y="548"/>
                  </a:lnTo>
                  <a:lnTo>
                    <a:pt x="2265" y="548"/>
                  </a:lnTo>
                  <a:lnTo>
                    <a:pt x="22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DF54DB5-D56A-662F-A33D-3E9AE9AE2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9773" y="7466590"/>
              <a:ext cx="4075188" cy="1025236"/>
            </a:xfrm>
            <a:custGeom>
              <a:avLst/>
              <a:gdLst>
                <a:gd name="connsiteX0" fmla="*/ 1065366 w 3750500"/>
                <a:gd name="connsiteY0" fmla="*/ 812970 h 943551"/>
                <a:gd name="connsiteX1" fmla="*/ 3595738 w 3750500"/>
                <a:gd name="connsiteY1" fmla="*/ 812970 h 943551"/>
                <a:gd name="connsiteX2" fmla="*/ 3613180 w 3750500"/>
                <a:gd name="connsiteY2" fmla="*/ 829449 h 943551"/>
                <a:gd name="connsiteX3" fmla="*/ 3595738 w 3750500"/>
                <a:gd name="connsiteY3" fmla="*/ 844751 h 943551"/>
                <a:gd name="connsiteX4" fmla="*/ 1065366 w 3750500"/>
                <a:gd name="connsiteY4" fmla="*/ 844751 h 943551"/>
                <a:gd name="connsiteX5" fmla="*/ 1049170 w 3750500"/>
                <a:gd name="connsiteY5" fmla="*/ 829449 h 943551"/>
                <a:gd name="connsiteX6" fmla="*/ 1065366 w 3750500"/>
                <a:gd name="connsiteY6" fmla="*/ 812970 h 943551"/>
                <a:gd name="connsiteX7" fmla="*/ 518147 w 3750500"/>
                <a:gd name="connsiteY7" fmla="*/ 423237 h 943551"/>
                <a:gd name="connsiteX8" fmla="*/ 431006 w 3750500"/>
                <a:gd name="connsiteY8" fmla="*/ 460522 h 943551"/>
                <a:gd name="connsiteX9" fmla="*/ 434740 w 3750500"/>
                <a:gd name="connsiteY9" fmla="*/ 634520 h 943551"/>
                <a:gd name="connsiteX10" fmla="*/ 609024 w 3750500"/>
                <a:gd name="connsiteY10" fmla="*/ 632034 h 943551"/>
                <a:gd name="connsiteX11" fmla="*/ 643881 w 3750500"/>
                <a:gd name="connsiteY11" fmla="*/ 543793 h 943551"/>
                <a:gd name="connsiteX12" fmla="*/ 606534 w 3750500"/>
                <a:gd name="connsiteY12" fmla="*/ 458037 h 943551"/>
                <a:gd name="connsiteX13" fmla="*/ 520637 w 3750500"/>
                <a:gd name="connsiteY13" fmla="*/ 423237 h 943551"/>
                <a:gd name="connsiteX14" fmla="*/ 518147 w 3750500"/>
                <a:gd name="connsiteY14" fmla="*/ 423237 h 943551"/>
                <a:gd name="connsiteX15" fmla="*/ 517369 w 3750500"/>
                <a:gd name="connsiteY15" fmla="*/ 389370 h 943551"/>
                <a:gd name="connsiteX16" fmla="*/ 630187 w 3750500"/>
                <a:gd name="connsiteY16" fmla="*/ 433180 h 943551"/>
                <a:gd name="connsiteX17" fmla="*/ 645126 w 3750500"/>
                <a:gd name="connsiteY17" fmla="*/ 643220 h 943551"/>
                <a:gd name="connsiteX18" fmla="*/ 800736 w 3750500"/>
                <a:gd name="connsiteY18" fmla="*/ 793604 h 943551"/>
                <a:gd name="connsiteX19" fmla="*/ 777083 w 3750500"/>
                <a:gd name="connsiteY19" fmla="*/ 817218 h 943551"/>
                <a:gd name="connsiteX20" fmla="*/ 620228 w 3750500"/>
                <a:gd name="connsiteY20" fmla="*/ 666834 h 943551"/>
                <a:gd name="connsiteX21" fmla="*/ 409843 w 3750500"/>
                <a:gd name="connsiteY21" fmla="*/ 659377 h 943551"/>
                <a:gd name="connsiteX22" fmla="*/ 362537 w 3750500"/>
                <a:gd name="connsiteY22" fmla="*/ 548764 h 943551"/>
                <a:gd name="connsiteX23" fmla="*/ 407353 w 3750500"/>
                <a:gd name="connsiteY23" fmla="*/ 436908 h 943551"/>
                <a:gd name="connsiteX24" fmla="*/ 517369 w 3750500"/>
                <a:gd name="connsiteY24" fmla="*/ 389370 h 943551"/>
                <a:gd name="connsiteX25" fmla="*/ 938059 w 3750500"/>
                <a:gd name="connsiteY25" fmla="*/ 258943 h 943551"/>
                <a:gd name="connsiteX26" fmla="*/ 938059 w 3750500"/>
                <a:gd name="connsiteY26" fmla="*/ 909820 h 943551"/>
                <a:gd name="connsiteX27" fmla="*/ 3716866 w 3750500"/>
                <a:gd name="connsiteY27" fmla="*/ 909820 h 943551"/>
                <a:gd name="connsiteX28" fmla="*/ 3716866 w 3750500"/>
                <a:gd name="connsiteY28" fmla="*/ 258943 h 943551"/>
                <a:gd name="connsiteX29" fmla="*/ 221765 w 3750500"/>
                <a:gd name="connsiteY29" fmla="*/ 258943 h 943551"/>
                <a:gd name="connsiteX30" fmla="*/ 221765 w 3750500"/>
                <a:gd name="connsiteY30" fmla="*/ 909820 h 943551"/>
                <a:gd name="connsiteX31" fmla="*/ 895361 w 3750500"/>
                <a:gd name="connsiteY31" fmla="*/ 909820 h 943551"/>
                <a:gd name="connsiteX32" fmla="*/ 895361 w 3750500"/>
                <a:gd name="connsiteY32" fmla="*/ 258943 h 943551"/>
                <a:gd name="connsiteX33" fmla="*/ 186763 w 3750500"/>
                <a:gd name="connsiteY33" fmla="*/ 225213 h 943551"/>
                <a:gd name="connsiteX34" fmla="*/ 895361 w 3750500"/>
                <a:gd name="connsiteY34" fmla="*/ 225213 h 943551"/>
                <a:gd name="connsiteX35" fmla="*/ 938059 w 3750500"/>
                <a:gd name="connsiteY35" fmla="*/ 225213 h 943551"/>
                <a:gd name="connsiteX36" fmla="*/ 3750500 w 3750500"/>
                <a:gd name="connsiteY36" fmla="*/ 225213 h 943551"/>
                <a:gd name="connsiteX37" fmla="*/ 3750500 w 3750500"/>
                <a:gd name="connsiteY37" fmla="*/ 943551 h 943551"/>
                <a:gd name="connsiteX38" fmla="*/ 938059 w 3750500"/>
                <a:gd name="connsiteY38" fmla="*/ 943551 h 943551"/>
                <a:gd name="connsiteX39" fmla="*/ 895361 w 3750500"/>
                <a:gd name="connsiteY39" fmla="*/ 943551 h 943551"/>
                <a:gd name="connsiteX40" fmla="*/ 186763 w 3750500"/>
                <a:gd name="connsiteY40" fmla="*/ 943551 h 943551"/>
                <a:gd name="connsiteX41" fmla="*/ 110846 w 3750500"/>
                <a:gd name="connsiteY41" fmla="*/ 98874 h 943551"/>
                <a:gd name="connsiteX42" fmla="*/ 1601733 w 3750500"/>
                <a:gd name="connsiteY42" fmla="*/ 98874 h 943551"/>
                <a:gd name="connsiteX43" fmla="*/ 1619199 w 3750500"/>
                <a:gd name="connsiteY43" fmla="*/ 116228 h 943551"/>
                <a:gd name="connsiteX44" fmla="*/ 1601733 w 3750500"/>
                <a:gd name="connsiteY44" fmla="*/ 133582 h 943551"/>
                <a:gd name="connsiteX45" fmla="*/ 128313 w 3750500"/>
                <a:gd name="connsiteY45" fmla="*/ 133582 h 943551"/>
                <a:gd name="connsiteX46" fmla="*/ 128313 w 3750500"/>
                <a:gd name="connsiteY46" fmla="*/ 360427 h 943551"/>
                <a:gd name="connsiteX47" fmla="*/ 110846 w 3750500"/>
                <a:gd name="connsiteY47" fmla="*/ 377782 h 943551"/>
                <a:gd name="connsiteX48" fmla="*/ 93380 w 3750500"/>
                <a:gd name="connsiteY48" fmla="*/ 360427 h 943551"/>
                <a:gd name="connsiteX49" fmla="*/ 93380 w 3750500"/>
                <a:gd name="connsiteY49" fmla="*/ 116228 h 943551"/>
                <a:gd name="connsiteX50" fmla="*/ 110846 w 3750500"/>
                <a:gd name="connsiteY50" fmla="*/ 98874 h 943551"/>
                <a:gd name="connsiteX51" fmla="*/ 17466 w 3750500"/>
                <a:gd name="connsiteY51" fmla="*/ 0 h 943551"/>
                <a:gd name="connsiteX52" fmla="*/ 1508353 w 3750500"/>
                <a:gd name="connsiteY52" fmla="*/ 0 h 943551"/>
                <a:gd name="connsiteX53" fmla="*/ 1525819 w 3750500"/>
                <a:gd name="connsiteY53" fmla="*/ 17431 h 943551"/>
                <a:gd name="connsiteX54" fmla="*/ 1508353 w 3750500"/>
                <a:gd name="connsiteY54" fmla="*/ 33617 h 943551"/>
                <a:gd name="connsiteX55" fmla="*/ 34933 w 3750500"/>
                <a:gd name="connsiteY55" fmla="*/ 33617 h 943551"/>
                <a:gd name="connsiteX56" fmla="*/ 34933 w 3750500"/>
                <a:gd name="connsiteY56" fmla="*/ 261471 h 943551"/>
                <a:gd name="connsiteX57" fmla="*/ 17466 w 3750500"/>
                <a:gd name="connsiteY57" fmla="*/ 278902 h 943551"/>
                <a:gd name="connsiteX58" fmla="*/ 0 w 3750500"/>
                <a:gd name="connsiteY58" fmla="*/ 261471 h 943551"/>
                <a:gd name="connsiteX59" fmla="*/ 0 w 3750500"/>
                <a:gd name="connsiteY59" fmla="*/ 17431 h 943551"/>
                <a:gd name="connsiteX60" fmla="*/ 17466 w 3750500"/>
                <a:gd name="connsiteY60" fmla="*/ 0 h 94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750500" h="943551">
                  <a:moveTo>
                    <a:pt x="1065366" y="812970"/>
                  </a:moveTo>
                  <a:lnTo>
                    <a:pt x="3595738" y="812970"/>
                  </a:lnTo>
                  <a:cubicBezTo>
                    <a:pt x="3605704" y="812970"/>
                    <a:pt x="3613180" y="820032"/>
                    <a:pt x="3613180" y="829449"/>
                  </a:cubicBezTo>
                  <a:cubicBezTo>
                    <a:pt x="3613180" y="837688"/>
                    <a:pt x="3605704" y="844751"/>
                    <a:pt x="3595738" y="844751"/>
                  </a:cubicBezTo>
                  <a:lnTo>
                    <a:pt x="1065366" y="844751"/>
                  </a:lnTo>
                  <a:cubicBezTo>
                    <a:pt x="1056645" y="844751"/>
                    <a:pt x="1049170" y="837688"/>
                    <a:pt x="1049170" y="829449"/>
                  </a:cubicBezTo>
                  <a:cubicBezTo>
                    <a:pt x="1049170" y="820032"/>
                    <a:pt x="1056645" y="812970"/>
                    <a:pt x="1065366" y="812970"/>
                  </a:cubicBezTo>
                  <a:close/>
                  <a:moveTo>
                    <a:pt x="518147" y="423237"/>
                  </a:moveTo>
                  <a:cubicBezTo>
                    <a:pt x="484536" y="424480"/>
                    <a:pt x="454658" y="436908"/>
                    <a:pt x="431006" y="460522"/>
                  </a:cubicBezTo>
                  <a:cubicBezTo>
                    <a:pt x="384945" y="508993"/>
                    <a:pt x="384945" y="587292"/>
                    <a:pt x="434740" y="634520"/>
                  </a:cubicBezTo>
                  <a:cubicBezTo>
                    <a:pt x="483291" y="682991"/>
                    <a:pt x="561718" y="680505"/>
                    <a:pt x="609024" y="632034"/>
                  </a:cubicBezTo>
                  <a:cubicBezTo>
                    <a:pt x="631432" y="608421"/>
                    <a:pt x="643881" y="577350"/>
                    <a:pt x="643881" y="543793"/>
                  </a:cubicBezTo>
                  <a:cubicBezTo>
                    <a:pt x="643881" y="511479"/>
                    <a:pt x="630187" y="480408"/>
                    <a:pt x="606534" y="458037"/>
                  </a:cubicBezTo>
                  <a:cubicBezTo>
                    <a:pt x="582881" y="435665"/>
                    <a:pt x="553004" y="423237"/>
                    <a:pt x="520637" y="423237"/>
                  </a:cubicBezTo>
                  <a:cubicBezTo>
                    <a:pt x="520637" y="423237"/>
                    <a:pt x="519392" y="423237"/>
                    <a:pt x="518147" y="423237"/>
                  </a:cubicBezTo>
                  <a:close/>
                  <a:moveTo>
                    <a:pt x="517369" y="389370"/>
                  </a:moveTo>
                  <a:cubicBezTo>
                    <a:pt x="557673" y="388748"/>
                    <a:pt x="598443" y="403352"/>
                    <a:pt x="630187" y="433180"/>
                  </a:cubicBezTo>
                  <a:cubicBezTo>
                    <a:pt x="688697" y="489108"/>
                    <a:pt x="693676" y="579835"/>
                    <a:pt x="645126" y="643220"/>
                  </a:cubicBezTo>
                  <a:lnTo>
                    <a:pt x="800736" y="793604"/>
                  </a:lnTo>
                  <a:lnTo>
                    <a:pt x="777083" y="817218"/>
                  </a:lnTo>
                  <a:lnTo>
                    <a:pt x="620228" y="666834"/>
                  </a:lnTo>
                  <a:cubicBezTo>
                    <a:pt x="559229" y="717791"/>
                    <a:pt x="468352" y="715305"/>
                    <a:pt x="409843" y="659377"/>
                  </a:cubicBezTo>
                  <a:cubicBezTo>
                    <a:pt x="381210" y="629549"/>
                    <a:pt x="363782" y="591021"/>
                    <a:pt x="362537" y="548764"/>
                  </a:cubicBezTo>
                  <a:cubicBezTo>
                    <a:pt x="362537" y="506508"/>
                    <a:pt x="377476" y="466737"/>
                    <a:pt x="407353" y="436908"/>
                  </a:cubicBezTo>
                  <a:cubicBezTo>
                    <a:pt x="437230" y="405837"/>
                    <a:pt x="477066" y="389991"/>
                    <a:pt x="517369" y="389370"/>
                  </a:cubicBezTo>
                  <a:close/>
                  <a:moveTo>
                    <a:pt x="938059" y="258943"/>
                  </a:moveTo>
                  <a:lnTo>
                    <a:pt x="938059" y="909820"/>
                  </a:lnTo>
                  <a:lnTo>
                    <a:pt x="3716866" y="909820"/>
                  </a:lnTo>
                  <a:lnTo>
                    <a:pt x="3716866" y="258943"/>
                  </a:lnTo>
                  <a:close/>
                  <a:moveTo>
                    <a:pt x="221765" y="258943"/>
                  </a:moveTo>
                  <a:lnTo>
                    <a:pt x="221765" y="909820"/>
                  </a:lnTo>
                  <a:lnTo>
                    <a:pt x="895361" y="909820"/>
                  </a:lnTo>
                  <a:lnTo>
                    <a:pt x="895361" y="258943"/>
                  </a:lnTo>
                  <a:close/>
                  <a:moveTo>
                    <a:pt x="186763" y="225213"/>
                  </a:moveTo>
                  <a:lnTo>
                    <a:pt x="895361" y="225213"/>
                  </a:lnTo>
                  <a:lnTo>
                    <a:pt x="938059" y="225213"/>
                  </a:lnTo>
                  <a:lnTo>
                    <a:pt x="3750500" y="225213"/>
                  </a:lnTo>
                  <a:lnTo>
                    <a:pt x="3750500" y="943551"/>
                  </a:lnTo>
                  <a:lnTo>
                    <a:pt x="938059" y="943551"/>
                  </a:lnTo>
                  <a:lnTo>
                    <a:pt x="895361" y="943551"/>
                  </a:lnTo>
                  <a:lnTo>
                    <a:pt x="186763" y="943551"/>
                  </a:lnTo>
                  <a:close/>
                  <a:moveTo>
                    <a:pt x="110846" y="98874"/>
                  </a:moveTo>
                  <a:lnTo>
                    <a:pt x="1601733" y="98874"/>
                  </a:lnTo>
                  <a:cubicBezTo>
                    <a:pt x="1611714" y="98874"/>
                    <a:pt x="1619199" y="107551"/>
                    <a:pt x="1619199" y="116228"/>
                  </a:cubicBezTo>
                  <a:cubicBezTo>
                    <a:pt x="1619199" y="126145"/>
                    <a:pt x="1611714" y="133582"/>
                    <a:pt x="1601733" y="133582"/>
                  </a:cubicBezTo>
                  <a:lnTo>
                    <a:pt x="128313" y="133582"/>
                  </a:lnTo>
                  <a:lnTo>
                    <a:pt x="128313" y="360427"/>
                  </a:lnTo>
                  <a:cubicBezTo>
                    <a:pt x="128313" y="370344"/>
                    <a:pt x="120827" y="377782"/>
                    <a:pt x="110846" y="377782"/>
                  </a:cubicBezTo>
                  <a:cubicBezTo>
                    <a:pt x="102113" y="377782"/>
                    <a:pt x="93380" y="370344"/>
                    <a:pt x="93380" y="360427"/>
                  </a:cubicBezTo>
                  <a:lnTo>
                    <a:pt x="93380" y="116228"/>
                  </a:lnTo>
                  <a:cubicBezTo>
                    <a:pt x="93380" y="107551"/>
                    <a:pt x="102113" y="98874"/>
                    <a:pt x="110846" y="98874"/>
                  </a:cubicBezTo>
                  <a:close/>
                  <a:moveTo>
                    <a:pt x="17466" y="0"/>
                  </a:moveTo>
                  <a:lnTo>
                    <a:pt x="1508353" y="0"/>
                  </a:lnTo>
                  <a:cubicBezTo>
                    <a:pt x="1518334" y="0"/>
                    <a:pt x="1525819" y="7470"/>
                    <a:pt x="1525819" y="17431"/>
                  </a:cubicBezTo>
                  <a:cubicBezTo>
                    <a:pt x="1525819" y="26147"/>
                    <a:pt x="1518334" y="33617"/>
                    <a:pt x="1508353" y="33617"/>
                  </a:cubicBezTo>
                  <a:lnTo>
                    <a:pt x="34933" y="33617"/>
                  </a:lnTo>
                  <a:lnTo>
                    <a:pt x="34933" y="261471"/>
                  </a:lnTo>
                  <a:cubicBezTo>
                    <a:pt x="34933" y="271432"/>
                    <a:pt x="27447" y="278902"/>
                    <a:pt x="17466" y="278902"/>
                  </a:cubicBezTo>
                  <a:cubicBezTo>
                    <a:pt x="7486" y="278902"/>
                    <a:pt x="0" y="271432"/>
                    <a:pt x="0" y="261471"/>
                  </a:cubicBezTo>
                  <a:lnTo>
                    <a:pt x="0" y="17431"/>
                  </a:lnTo>
                  <a:cubicBezTo>
                    <a:pt x="0" y="7470"/>
                    <a:pt x="7486" y="0"/>
                    <a:pt x="1746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78845A-0652-418E-7FE5-EC907EF639CD}"/>
              </a:ext>
            </a:extLst>
          </p:cNvPr>
          <p:cNvGrpSpPr/>
          <p:nvPr/>
        </p:nvGrpSpPr>
        <p:grpSpPr>
          <a:xfrm>
            <a:off x="20140917" y="8917735"/>
            <a:ext cx="1846053" cy="2012292"/>
            <a:chOff x="18905219" y="6971198"/>
            <a:chExt cx="1126714" cy="1228176"/>
          </a:xfrm>
        </p:grpSpPr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79AF379B-7A00-9EDE-134E-BE5B4D5E1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125" y="6989098"/>
              <a:ext cx="1092250" cy="1193718"/>
            </a:xfrm>
            <a:custGeom>
              <a:avLst/>
              <a:gdLst>
                <a:gd name="T0" fmla="*/ 81 w 807"/>
                <a:gd name="T1" fmla="*/ 648 h 881"/>
                <a:gd name="T2" fmla="*/ 81 w 807"/>
                <a:gd name="T3" fmla="*/ 648 h 881"/>
                <a:gd name="T4" fmla="*/ 0 w 807"/>
                <a:gd name="T5" fmla="*/ 404 h 881"/>
                <a:gd name="T6" fmla="*/ 0 w 807"/>
                <a:gd name="T7" fmla="*/ 404 h 881"/>
                <a:gd name="T8" fmla="*/ 403 w 807"/>
                <a:gd name="T9" fmla="*/ 0 h 881"/>
                <a:gd name="T10" fmla="*/ 403 w 807"/>
                <a:gd name="T11" fmla="*/ 0 h 881"/>
                <a:gd name="T12" fmla="*/ 806 w 807"/>
                <a:gd name="T13" fmla="*/ 404 h 881"/>
                <a:gd name="T14" fmla="*/ 806 w 807"/>
                <a:gd name="T15" fmla="*/ 404 h 881"/>
                <a:gd name="T16" fmla="*/ 403 w 807"/>
                <a:gd name="T17" fmla="*/ 807 h 881"/>
                <a:gd name="T18" fmla="*/ 403 w 807"/>
                <a:gd name="T19" fmla="*/ 807 h 881"/>
                <a:gd name="T20" fmla="*/ 216 w 807"/>
                <a:gd name="T21" fmla="*/ 761 h 881"/>
                <a:gd name="T22" fmla="*/ 16 w 807"/>
                <a:gd name="T23" fmla="*/ 880 h 881"/>
                <a:gd name="T24" fmla="*/ 81 w 807"/>
                <a:gd name="T25" fmla="*/ 648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7" h="881">
                  <a:moveTo>
                    <a:pt x="81" y="648"/>
                  </a:moveTo>
                  <a:lnTo>
                    <a:pt x="81" y="648"/>
                  </a:lnTo>
                  <a:cubicBezTo>
                    <a:pt x="30" y="580"/>
                    <a:pt x="0" y="495"/>
                    <a:pt x="0" y="404"/>
                  </a:cubicBezTo>
                  <a:lnTo>
                    <a:pt x="0" y="404"/>
                  </a:lnTo>
                  <a:cubicBezTo>
                    <a:pt x="0" y="182"/>
                    <a:pt x="180" y="0"/>
                    <a:pt x="403" y="0"/>
                  </a:cubicBezTo>
                  <a:lnTo>
                    <a:pt x="403" y="0"/>
                  </a:lnTo>
                  <a:cubicBezTo>
                    <a:pt x="625" y="0"/>
                    <a:pt x="806" y="182"/>
                    <a:pt x="806" y="404"/>
                  </a:cubicBezTo>
                  <a:lnTo>
                    <a:pt x="806" y="404"/>
                  </a:lnTo>
                  <a:cubicBezTo>
                    <a:pt x="806" y="627"/>
                    <a:pt x="625" y="807"/>
                    <a:pt x="403" y="807"/>
                  </a:cubicBezTo>
                  <a:lnTo>
                    <a:pt x="403" y="807"/>
                  </a:lnTo>
                  <a:cubicBezTo>
                    <a:pt x="335" y="807"/>
                    <a:pt x="271" y="790"/>
                    <a:pt x="216" y="761"/>
                  </a:cubicBezTo>
                  <a:lnTo>
                    <a:pt x="16" y="880"/>
                  </a:lnTo>
                  <a:lnTo>
                    <a:pt x="81" y="6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4342B2E3-75A4-D868-01FF-60001E33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5429" y="7281565"/>
              <a:ext cx="543140" cy="507328"/>
            </a:xfrm>
            <a:custGeom>
              <a:avLst/>
              <a:gdLst>
                <a:gd name="T0" fmla="*/ 399 w 400"/>
                <a:gd name="T1" fmla="*/ 186 h 373"/>
                <a:gd name="T2" fmla="*/ 0 w 400"/>
                <a:gd name="T3" fmla="*/ 372 h 373"/>
                <a:gd name="T4" fmla="*/ 0 w 400"/>
                <a:gd name="T5" fmla="*/ 0 h 373"/>
                <a:gd name="T6" fmla="*/ 399 w 400"/>
                <a:gd name="T7" fmla="*/ 18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373">
                  <a:moveTo>
                    <a:pt x="399" y="186"/>
                  </a:moveTo>
                  <a:lnTo>
                    <a:pt x="0" y="372"/>
                  </a:lnTo>
                  <a:lnTo>
                    <a:pt x="0" y="0"/>
                  </a:lnTo>
                  <a:lnTo>
                    <a:pt x="399" y="18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367FAB1-0CDB-B02D-AB96-8D65CFAF7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5219" y="6971198"/>
              <a:ext cx="1126714" cy="1228176"/>
            </a:xfrm>
            <a:custGeom>
              <a:avLst/>
              <a:gdLst>
                <a:gd name="connsiteX0" fmla="*/ 330236 w 1036944"/>
                <a:gd name="connsiteY0" fmla="*/ 314034 h 1130322"/>
                <a:gd name="connsiteX1" fmla="*/ 330236 w 1036944"/>
                <a:gd name="connsiteY1" fmla="*/ 724151 h 1130322"/>
                <a:gd name="connsiteX2" fmla="*/ 769694 w 1036944"/>
                <a:gd name="connsiteY2" fmla="*/ 518469 h 1130322"/>
                <a:gd name="connsiteX3" fmla="*/ 320278 w 1036944"/>
                <a:gd name="connsiteY3" fmla="*/ 271651 h 1130322"/>
                <a:gd name="connsiteX4" fmla="*/ 818246 w 1036944"/>
                <a:gd name="connsiteY4" fmla="*/ 503511 h 1130322"/>
                <a:gd name="connsiteX5" fmla="*/ 828206 w 1036944"/>
                <a:gd name="connsiteY5" fmla="*/ 518469 h 1130322"/>
                <a:gd name="connsiteX6" fmla="*/ 818246 w 1036944"/>
                <a:gd name="connsiteY6" fmla="*/ 533428 h 1130322"/>
                <a:gd name="connsiteX7" fmla="*/ 320278 w 1036944"/>
                <a:gd name="connsiteY7" fmla="*/ 766534 h 1130322"/>
                <a:gd name="connsiteX8" fmla="*/ 314052 w 1036944"/>
                <a:gd name="connsiteY8" fmla="*/ 767781 h 1130322"/>
                <a:gd name="connsiteX9" fmla="*/ 305338 w 1036944"/>
                <a:gd name="connsiteY9" fmla="*/ 765288 h 1130322"/>
                <a:gd name="connsiteX10" fmla="*/ 296624 w 1036944"/>
                <a:gd name="connsiteY10" fmla="*/ 750329 h 1130322"/>
                <a:gd name="connsiteX11" fmla="*/ 296624 w 1036944"/>
                <a:gd name="connsiteY11" fmla="*/ 286610 h 1130322"/>
                <a:gd name="connsiteX12" fmla="*/ 305338 w 1036944"/>
                <a:gd name="connsiteY12" fmla="*/ 272898 h 1130322"/>
                <a:gd name="connsiteX13" fmla="*/ 320278 w 1036944"/>
                <a:gd name="connsiteY13" fmla="*/ 271651 h 1130322"/>
                <a:gd name="connsiteX14" fmla="*/ 518472 w 1036944"/>
                <a:gd name="connsiteY14" fmla="*/ 34856 h 1130322"/>
                <a:gd name="connsiteX15" fmla="*/ 33570 w 1036944"/>
                <a:gd name="connsiteY15" fmla="*/ 519102 h 1130322"/>
                <a:gd name="connsiteX16" fmla="*/ 131794 w 1036944"/>
                <a:gd name="connsiteY16" fmla="*/ 811641 h 1130322"/>
                <a:gd name="connsiteX17" fmla="*/ 134280 w 1036944"/>
                <a:gd name="connsiteY17" fmla="*/ 826579 h 1130322"/>
                <a:gd name="connsiteX18" fmla="*/ 65896 w 1036944"/>
                <a:gd name="connsiteY18" fmla="*/ 1075549 h 1130322"/>
                <a:gd name="connsiteX19" fmla="*/ 276022 w 1036944"/>
                <a:gd name="connsiteY19" fmla="*/ 948575 h 1130322"/>
                <a:gd name="connsiteX20" fmla="*/ 293428 w 1036944"/>
                <a:gd name="connsiteY20" fmla="*/ 948575 h 1130322"/>
                <a:gd name="connsiteX21" fmla="*/ 518472 w 1036944"/>
                <a:gd name="connsiteY21" fmla="*/ 1003348 h 1130322"/>
                <a:gd name="connsiteX22" fmla="*/ 1002132 w 1036944"/>
                <a:gd name="connsiteY22" fmla="*/ 519102 h 1130322"/>
                <a:gd name="connsiteX23" fmla="*/ 518472 w 1036944"/>
                <a:gd name="connsiteY23" fmla="*/ 34856 h 1130322"/>
                <a:gd name="connsiteX24" fmla="*/ 518472 w 1036944"/>
                <a:gd name="connsiteY24" fmla="*/ 0 h 1130322"/>
                <a:gd name="connsiteX25" fmla="*/ 1036944 w 1036944"/>
                <a:gd name="connsiteY25" fmla="*/ 519102 h 1130322"/>
                <a:gd name="connsiteX26" fmla="*/ 518472 w 1036944"/>
                <a:gd name="connsiteY26" fmla="*/ 1038204 h 1130322"/>
                <a:gd name="connsiteX27" fmla="*/ 285968 w 1036944"/>
                <a:gd name="connsiteY27" fmla="*/ 982185 h 1130322"/>
                <a:gd name="connsiteX28" fmla="*/ 46004 w 1036944"/>
                <a:gd name="connsiteY28" fmla="*/ 1127832 h 1130322"/>
                <a:gd name="connsiteX29" fmla="*/ 37300 w 1036944"/>
                <a:gd name="connsiteY29" fmla="*/ 1130322 h 1130322"/>
                <a:gd name="connsiteX30" fmla="*/ 27354 w 1036944"/>
                <a:gd name="connsiteY30" fmla="*/ 1125343 h 1130322"/>
                <a:gd name="connsiteX31" fmla="*/ 21136 w 1036944"/>
                <a:gd name="connsiteY31" fmla="*/ 1107915 h 1130322"/>
                <a:gd name="connsiteX32" fmla="*/ 99468 w 1036944"/>
                <a:gd name="connsiteY32" fmla="*/ 825335 h 1130322"/>
                <a:gd name="connsiteX33" fmla="*/ 0 w 1036944"/>
                <a:gd name="connsiteY33" fmla="*/ 519102 h 1130322"/>
                <a:gd name="connsiteX34" fmla="*/ 518472 w 1036944"/>
                <a:gd name="connsiteY34" fmla="*/ 0 h 113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36944" h="1130322">
                  <a:moveTo>
                    <a:pt x="330236" y="314034"/>
                  </a:moveTo>
                  <a:lnTo>
                    <a:pt x="330236" y="724151"/>
                  </a:lnTo>
                  <a:lnTo>
                    <a:pt x="769694" y="518469"/>
                  </a:lnTo>
                  <a:close/>
                  <a:moveTo>
                    <a:pt x="320278" y="271651"/>
                  </a:moveTo>
                  <a:lnTo>
                    <a:pt x="818246" y="503511"/>
                  </a:lnTo>
                  <a:cubicBezTo>
                    <a:pt x="824472" y="506004"/>
                    <a:pt x="828206" y="512237"/>
                    <a:pt x="828206" y="518469"/>
                  </a:cubicBezTo>
                  <a:cubicBezTo>
                    <a:pt x="828206" y="525949"/>
                    <a:pt x="824472" y="532182"/>
                    <a:pt x="818246" y="533428"/>
                  </a:cubicBezTo>
                  <a:lnTo>
                    <a:pt x="320278" y="766534"/>
                  </a:lnTo>
                  <a:cubicBezTo>
                    <a:pt x="319032" y="767781"/>
                    <a:pt x="316542" y="767781"/>
                    <a:pt x="314052" y="767781"/>
                  </a:cubicBezTo>
                  <a:cubicBezTo>
                    <a:pt x="310318" y="767781"/>
                    <a:pt x="306584" y="767781"/>
                    <a:pt x="305338" y="765288"/>
                  </a:cubicBezTo>
                  <a:cubicBezTo>
                    <a:pt x="299114" y="761548"/>
                    <a:pt x="296624" y="756562"/>
                    <a:pt x="296624" y="750329"/>
                  </a:cubicBezTo>
                  <a:lnTo>
                    <a:pt x="296624" y="286610"/>
                  </a:lnTo>
                  <a:cubicBezTo>
                    <a:pt x="296624" y="280377"/>
                    <a:pt x="299114" y="275391"/>
                    <a:pt x="305338" y="272898"/>
                  </a:cubicBezTo>
                  <a:cubicBezTo>
                    <a:pt x="309074" y="269158"/>
                    <a:pt x="315298" y="269158"/>
                    <a:pt x="320278" y="271651"/>
                  </a:cubicBezTo>
                  <a:close/>
                  <a:moveTo>
                    <a:pt x="518472" y="34856"/>
                  </a:moveTo>
                  <a:cubicBezTo>
                    <a:pt x="251154" y="34856"/>
                    <a:pt x="33570" y="251459"/>
                    <a:pt x="33570" y="519102"/>
                  </a:cubicBezTo>
                  <a:cubicBezTo>
                    <a:pt x="33570" y="626159"/>
                    <a:pt x="68384" y="726992"/>
                    <a:pt x="131794" y="811641"/>
                  </a:cubicBezTo>
                  <a:cubicBezTo>
                    <a:pt x="135524" y="816621"/>
                    <a:pt x="136768" y="821600"/>
                    <a:pt x="134280" y="826579"/>
                  </a:cubicBezTo>
                  <a:lnTo>
                    <a:pt x="65896" y="1075549"/>
                  </a:lnTo>
                  <a:lnTo>
                    <a:pt x="276022" y="948575"/>
                  </a:lnTo>
                  <a:cubicBezTo>
                    <a:pt x="280994" y="946085"/>
                    <a:pt x="287212" y="946085"/>
                    <a:pt x="293428" y="948575"/>
                  </a:cubicBezTo>
                  <a:cubicBezTo>
                    <a:pt x="363054" y="984675"/>
                    <a:pt x="438898" y="1003348"/>
                    <a:pt x="518472" y="1003348"/>
                  </a:cubicBezTo>
                  <a:cubicBezTo>
                    <a:pt x="784546" y="1003348"/>
                    <a:pt x="1002132" y="786744"/>
                    <a:pt x="1002132" y="519102"/>
                  </a:cubicBezTo>
                  <a:cubicBezTo>
                    <a:pt x="1002132" y="251459"/>
                    <a:pt x="784546" y="34856"/>
                    <a:pt x="518472" y="34856"/>
                  </a:cubicBezTo>
                  <a:close/>
                  <a:moveTo>
                    <a:pt x="518472" y="0"/>
                  </a:moveTo>
                  <a:cubicBezTo>
                    <a:pt x="803196" y="0"/>
                    <a:pt x="1036944" y="232786"/>
                    <a:pt x="1036944" y="519102"/>
                  </a:cubicBezTo>
                  <a:cubicBezTo>
                    <a:pt x="1036944" y="804172"/>
                    <a:pt x="803196" y="1038204"/>
                    <a:pt x="518472" y="1038204"/>
                  </a:cubicBezTo>
                  <a:cubicBezTo>
                    <a:pt x="437656" y="1038204"/>
                    <a:pt x="358082" y="1018286"/>
                    <a:pt x="285968" y="982185"/>
                  </a:cubicBezTo>
                  <a:lnTo>
                    <a:pt x="46004" y="1127832"/>
                  </a:lnTo>
                  <a:cubicBezTo>
                    <a:pt x="43516" y="1129077"/>
                    <a:pt x="39786" y="1130322"/>
                    <a:pt x="37300" y="1130322"/>
                  </a:cubicBezTo>
                  <a:cubicBezTo>
                    <a:pt x="33570" y="1130322"/>
                    <a:pt x="31084" y="1127832"/>
                    <a:pt x="27354" y="1125343"/>
                  </a:cubicBezTo>
                  <a:cubicBezTo>
                    <a:pt x="21136" y="1122853"/>
                    <a:pt x="18650" y="1114139"/>
                    <a:pt x="21136" y="1107915"/>
                  </a:cubicBezTo>
                  <a:lnTo>
                    <a:pt x="99468" y="825335"/>
                  </a:lnTo>
                  <a:cubicBezTo>
                    <a:pt x="34814" y="735705"/>
                    <a:pt x="0" y="629893"/>
                    <a:pt x="0" y="519102"/>
                  </a:cubicBezTo>
                  <a:cubicBezTo>
                    <a:pt x="0" y="232786"/>
                    <a:pt x="232504" y="0"/>
                    <a:pt x="51847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B8ACD1-ABE7-BBB9-7428-753A841F85B5}"/>
              </a:ext>
            </a:extLst>
          </p:cNvPr>
          <p:cNvSpPr txBox="1"/>
          <p:nvPr/>
        </p:nvSpPr>
        <p:spPr>
          <a:xfrm>
            <a:off x="4018992" y="9084316"/>
            <a:ext cx="1633966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1"/>
                </a:solidFill>
                <a:latin typeface="Unica One" panose="02000506000000020004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NEIL RERUP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9BB58-60D8-4538-08DC-F42BB5A6EA83}"/>
              </a:ext>
            </a:extLst>
          </p:cNvPr>
          <p:cNvSpPr txBox="1"/>
          <p:nvPr/>
        </p:nvSpPr>
        <p:spPr>
          <a:xfrm>
            <a:off x="4041293" y="3800687"/>
            <a:ext cx="16339668" cy="493981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05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rPr>
              <a:t>“True cybersecurity is preparing for what´s next, not what was last.”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3BE717C-90A3-78CF-5F26-4ADF7CBA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80" y="4412401"/>
            <a:ext cx="1682642" cy="45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5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keyboard&#10;&#10;Description automatically generated with medium confidence">
            <a:extLst>
              <a:ext uri="{FF2B5EF4-FFF2-40B4-BE49-F238E27FC236}">
                <a16:creationId xmlns:a16="http://schemas.microsoft.com/office/drawing/2014/main" id="{96F9FF59-0169-E595-70FB-370842CA84B6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" b="9"/>
          <a:stretch>
            <a:fillRect/>
          </a:stretch>
        </p:blipFill>
        <p:spPr>
          <a:xfrm>
            <a:off x="11686540" y="1689360"/>
            <a:ext cx="11646535" cy="1033727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16366D-9EB0-5C38-A5D9-D0F35033B3A8}"/>
              </a:ext>
            </a:extLst>
          </p:cNvPr>
          <p:cNvSpPr/>
          <p:nvPr/>
        </p:nvSpPr>
        <p:spPr>
          <a:xfrm>
            <a:off x="1865355" y="5734423"/>
            <a:ext cx="1605994" cy="160599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Josefin Sans Light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2270F4-8477-9DA4-7E47-EB67EB731133}"/>
              </a:ext>
            </a:extLst>
          </p:cNvPr>
          <p:cNvSpPr/>
          <p:nvPr/>
        </p:nvSpPr>
        <p:spPr>
          <a:xfrm>
            <a:off x="1865355" y="8267581"/>
            <a:ext cx="1605994" cy="1605992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Josefin Sans Light" pitchFamily="2" charset="0"/>
            </a:endParaRPr>
          </a:p>
        </p:txBody>
      </p:sp>
      <p:sp>
        <p:nvSpPr>
          <p:cNvPr id="9" name="Freeform 143">
            <a:extLst>
              <a:ext uri="{FF2B5EF4-FFF2-40B4-BE49-F238E27FC236}">
                <a16:creationId xmlns:a16="http://schemas.microsoft.com/office/drawing/2014/main" id="{2A96F913-EEA1-6E99-3AB5-A6223A9240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41515" y="8844020"/>
            <a:ext cx="653674" cy="453114"/>
          </a:xfrm>
          <a:custGeom>
            <a:avLst/>
            <a:gdLst>
              <a:gd name="T0" fmla="*/ 32 w 420"/>
              <a:gd name="T1" fmla="*/ 47 h 292"/>
              <a:gd name="T2" fmla="*/ 200 w 420"/>
              <a:gd name="T3" fmla="*/ 159 h 292"/>
              <a:gd name="T4" fmla="*/ 209 w 420"/>
              <a:gd name="T5" fmla="*/ 165 h 292"/>
              <a:gd name="T6" fmla="*/ 218 w 420"/>
              <a:gd name="T7" fmla="*/ 159 h 292"/>
              <a:gd name="T8" fmla="*/ 387 w 420"/>
              <a:gd name="T9" fmla="*/ 47 h 292"/>
              <a:gd name="T10" fmla="*/ 387 w 420"/>
              <a:gd name="T11" fmla="*/ 259 h 292"/>
              <a:gd name="T12" fmla="*/ 32 w 420"/>
              <a:gd name="T13" fmla="*/ 259 h 292"/>
              <a:gd name="T14" fmla="*/ 32 w 420"/>
              <a:gd name="T15" fmla="*/ 47 h 292"/>
              <a:gd name="T16" fmla="*/ 69 w 420"/>
              <a:gd name="T17" fmla="*/ 33 h 292"/>
              <a:gd name="T18" fmla="*/ 349 w 420"/>
              <a:gd name="T19" fmla="*/ 33 h 292"/>
              <a:gd name="T20" fmla="*/ 209 w 420"/>
              <a:gd name="T21" fmla="*/ 126 h 292"/>
              <a:gd name="T22" fmla="*/ 69 w 420"/>
              <a:gd name="T23" fmla="*/ 33 h 292"/>
              <a:gd name="T24" fmla="*/ 0 w 420"/>
              <a:gd name="T25" fmla="*/ 291 h 292"/>
              <a:gd name="T26" fmla="*/ 419 w 420"/>
              <a:gd name="T27" fmla="*/ 291 h 292"/>
              <a:gd name="T28" fmla="*/ 419 w 420"/>
              <a:gd name="T29" fmla="*/ 0 h 292"/>
              <a:gd name="T30" fmla="*/ 0 w 420"/>
              <a:gd name="T31" fmla="*/ 0 h 292"/>
              <a:gd name="T32" fmla="*/ 0 w 420"/>
              <a:gd name="T33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0" h="292">
                <a:moveTo>
                  <a:pt x="32" y="47"/>
                </a:moveTo>
                <a:lnTo>
                  <a:pt x="200" y="159"/>
                </a:lnTo>
                <a:lnTo>
                  <a:pt x="209" y="165"/>
                </a:lnTo>
                <a:lnTo>
                  <a:pt x="218" y="159"/>
                </a:lnTo>
                <a:lnTo>
                  <a:pt x="387" y="47"/>
                </a:lnTo>
                <a:lnTo>
                  <a:pt x="387" y="259"/>
                </a:lnTo>
                <a:lnTo>
                  <a:pt x="32" y="259"/>
                </a:lnTo>
                <a:lnTo>
                  <a:pt x="32" y="47"/>
                </a:lnTo>
                <a:close/>
                <a:moveTo>
                  <a:pt x="69" y="33"/>
                </a:moveTo>
                <a:lnTo>
                  <a:pt x="349" y="33"/>
                </a:lnTo>
                <a:lnTo>
                  <a:pt x="209" y="126"/>
                </a:lnTo>
                <a:lnTo>
                  <a:pt x="69" y="33"/>
                </a:lnTo>
                <a:close/>
                <a:moveTo>
                  <a:pt x="0" y="291"/>
                </a:moveTo>
                <a:lnTo>
                  <a:pt x="419" y="291"/>
                </a:lnTo>
                <a:lnTo>
                  <a:pt x="419" y="0"/>
                </a:lnTo>
                <a:lnTo>
                  <a:pt x="0" y="0"/>
                </a:lnTo>
                <a:lnTo>
                  <a:pt x="0" y="2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922" dirty="0">
              <a:latin typeface="Josefin Sans Light" pitchFamily="2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753D2BE-0BC9-A45F-71F1-32866C96D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5656" y="6234723"/>
            <a:ext cx="605392" cy="605392"/>
          </a:xfrm>
          <a:custGeom>
            <a:avLst/>
            <a:gdLst>
              <a:gd name="T0" fmla="*/ 33 w 388"/>
              <a:gd name="T1" fmla="*/ 206 h 388"/>
              <a:gd name="T2" fmla="*/ 49 w 388"/>
              <a:gd name="T3" fmla="*/ 225 h 388"/>
              <a:gd name="T4" fmla="*/ 49 w 388"/>
              <a:gd name="T5" fmla="*/ 258 h 388"/>
              <a:gd name="T6" fmla="*/ 79 w 388"/>
              <a:gd name="T7" fmla="*/ 291 h 388"/>
              <a:gd name="T8" fmla="*/ 97 w 388"/>
              <a:gd name="T9" fmla="*/ 291 h 388"/>
              <a:gd name="T10" fmla="*/ 143 w 388"/>
              <a:gd name="T11" fmla="*/ 347 h 388"/>
              <a:gd name="T12" fmla="*/ 143 w 388"/>
              <a:gd name="T13" fmla="*/ 347 h 388"/>
              <a:gd name="T14" fmla="*/ 33 w 388"/>
              <a:gd name="T15" fmla="*/ 206 h 388"/>
              <a:gd name="T16" fmla="*/ 175 w 388"/>
              <a:gd name="T17" fmla="*/ 34 h 388"/>
              <a:gd name="T18" fmla="*/ 150 w 388"/>
              <a:gd name="T19" fmla="*/ 44 h 388"/>
              <a:gd name="T20" fmla="*/ 138 w 388"/>
              <a:gd name="T21" fmla="*/ 43 h 388"/>
              <a:gd name="T22" fmla="*/ 138 w 388"/>
              <a:gd name="T23" fmla="*/ 43 h 388"/>
              <a:gd name="T24" fmla="*/ 175 w 388"/>
              <a:gd name="T25" fmla="*/ 34 h 388"/>
              <a:gd name="T26" fmla="*/ 193 w 388"/>
              <a:gd name="T27" fmla="*/ 33 h 388"/>
              <a:gd name="T28" fmla="*/ 193 w 388"/>
              <a:gd name="T29" fmla="*/ 33 h 388"/>
              <a:gd name="T30" fmla="*/ 279 w 388"/>
              <a:gd name="T31" fmla="*/ 58 h 388"/>
              <a:gd name="T32" fmla="*/ 266 w 388"/>
              <a:gd name="T33" fmla="*/ 60 h 388"/>
              <a:gd name="T34" fmla="*/ 269 w 388"/>
              <a:gd name="T35" fmla="*/ 92 h 388"/>
              <a:gd name="T36" fmla="*/ 252 w 388"/>
              <a:gd name="T37" fmla="*/ 84 h 388"/>
              <a:gd name="T38" fmla="*/ 238 w 388"/>
              <a:gd name="T39" fmla="*/ 96 h 388"/>
              <a:gd name="T40" fmla="*/ 241 w 388"/>
              <a:gd name="T41" fmla="*/ 130 h 388"/>
              <a:gd name="T42" fmla="*/ 275 w 388"/>
              <a:gd name="T43" fmla="*/ 118 h 388"/>
              <a:gd name="T44" fmla="*/ 319 w 388"/>
              <a:gd name="T45" fmla="*/ 132 h 388"/>
              <a:gd name="T46" fmla="*/ 307 w 388"/>
              <a:gd name="T47" fmla="*/ 152 h 388"/>
              <a:gd name="T48" fmla="*/ 281 w 388"/>
              <a:gd name="T49" fmla="*/ 136 h 388"/>
              <a:gd name="T50" fmla="*/ 253 w 388"/>
              <a:gd name="T51" fmla="*/ 141 h 388"/>
              <a:gd name="T52" fmla="*/ 225 w 388"/>
              <a:gd name="T53" fmla="*/ 161 h 388"/>
              <a:gd name="T54" fmla="*/ 209 w 388"/>
              <a:gd name="T55" fmla="*/ 209 h 388"/>
              <a:gd name="T56" fmla="*/ 241 w 388"/>
              <a:gd name="T57" fmla="*/ 235 h 388"/>
              <a:gd name="T58" fmla="*/ 241 w 388"/>
              <a:gd name="T59" fmla="*/ 235 h 388"/>
              <a:gd name="T60" fmla="*/ 275 w 388"/>
              <a:gd name="T61" fmla="*/ 230 h 388"/>
              <a:gd name="T62" fmla="*/ 275 w 388"/>
              <a:gd name="T63" fmla="*/ 230 h 388"/>
              <a:gd name="T64" fmla="*/ 288 w 388"/>
              <a:gd name="T65" fmla="*/ 259 h 388"/>
              <a:gd name="T66" fmla="*/ 263 w 388"/>
              <a:gd name="T67" fmla="*/ 340 h 388"/>
              <a:gd name="T68" fmla="*/ 263 w 388"/>
              <a:gd name="T69" fmla="*/ 340 h 388"/>
              <a:gd name="T70" fmla="*/ 193 w 388"/>
              <a:gd name="T71" fmla="*/ 355 h 388"/>
              <a:gd name="T72" fmla="*/ 193 w 388"/>
              <a:gd name="T73" fmla="*/ 355 h 388"/>
              <a:gd name="T74" fmla="*/ 178 w 388"/>
              <a:gd name="T75" fmla="*/ 355 h 388"/>
              <a:gd name="T76" fmla="*/ 160 w 388"/>
              <a:gd name="T77" fmla="*/ 323 h 388"/>
              <a:gd name="T78" fmla="*/ 178 w 388"/>
              <a:gd name="T79" fmla="*/ 259 h 388"/>
              <a:gd name="T80" fmla="*/ 113 w 388"/>
              <a:gd name="T81" fmla="*/ 210 h 388"/>
              <a:gd name="T82" fmla="*/ 53 w 388"/>
              <a:gd name="T83" fmla="*/ 210 h 388"/>
              <a:gd name="T84" fmla="*/ 37 w 388"/>
              <a:gd name="T85" fmla="*/ 178 h 388"/>
              <a:gd name="T86" fmla="*/ 80 w 388"/>
              <a:gd name="T87" fmla="*/ 144 h 388"/>
              <a:gd name="T88" fmla="*/ 145 w 388"/>
              <a:gd name="T89" fmla="*/ 114 h 388"/>
              <a:gd name="T90" fmla="*/ 135 w 388"/>
              <a:gd name="T91" fmla="*/ 71 h 388"/>
              <a:gd name="T92" fmla="*/ 163 w 388"/>
              <a:gd name="T93" fmla="*/ 64 h 388"/>
              <a:gd name="T94" fmla="*/ 176 w 388"/>
              <a:gd name="T95" fmla="*/ 83 h 388"/>
              <a:gd name="T96" fmla="*/ 224 w 388"/>
              <a:gd name="T97" fmla="*/ 74 h 388"/>
              <a:gd name="T98" fmla="*/ 216 w 388"/>
              <a:gd name="T99" fmla="*/ 36 h 388"/>
              <a:gd name="T100" fmla="*/ 180 w 388"/>
              <a:gd name="T101" fmla="*/ 34 h 388"/>
              <a:gd name="T102" fmla="*/ 180 w 388"/>
              <a:gd name="T103" fmla="*/ 34 h 388"/>
              <a:gd name="T104" fmla="*/ 193 w 388"/>
              <a:gd name="T105" fmla="*/ 33 h 388"/>
              <a:gd name="T106" fmla="*/ 193 w 388"/>
              <a:gd name="T107" fmla="*/ 0 h 388"/>
              <a:gd name="T108" fmla="*/ 193 w 388"/>
              <a:gd name="T109" fmla="*/ 0 h 388"/>
              <a:gd name="T110" fmla="*/ 0 w 388"/>
              <a:gd name="T111" fmla="*/ 194 h 388"/>
              <a:gd name="T112" fmla="*/ 0 w 388"/>
              <a:gd name="T113" fmla="*/ 194 h 388"/>
              <a:gd name="T114" fmla="*/ 193 w 388"/>
              <a:gd name="T115" fmla="*/ 387 h 388"/>
              <a:gd name="T116" fmla="*/ 193 w 388"/>
              <a:gd name="T117" fmla="*/ 387 h 388"/>
              <a:gd name="T118" fmla="*/ 387 w 388"/>
              <a:gd name="T119" fmla="*/ 194 h 388"/>
              <a:gd name="T120" fmla="*/ 387 w 388"/>
              <a:gd name="T121" fmla="*/ 194 h 388"/>
              <a:gd name="T122" fmla="*/ 193 w 388"/>
              <a:gd name="T123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8" h="388">
                <a:moveTo>
                  <a:pt x="33" y="206"/>
                </a:moveTo>
                <a:lnTo>
                  <a:pt x="49" y="225"/>
                </a:lnTo>
                <a:lnTo>
                  <a:pt x="49" y="258"/>
                </a:lnTo>
                <a:lnTo>
                  <a:pt x="79" y="291"/>
                </a:lnTo>
                <a:lnTo>
                  <a:pt x="97" y="291"/>
                </a:lnTo>
                <a:lnTo>
                  <a:pt x="143" y="347"/>
                </a:lnTo>
                <a:lnTo>
                  <a:pt x="143" y="347"/>
                </a:lnTo>
                <a:cubicBezTo>
                  <a:pt x="83" y="328"/>
                  <a:pt x="38" y="273"/>
                  <a:pt x="33" y="206"/>
                </a:cubicBezTo>
                <a:close/>
                <a:moveTo>
                  <a:pt x="175" y="34"/>
                </a:moveTo>
                <a:lnTo>
                  <a:pt x="150" y="44"/>
                </a:lnTo>
                <a:lnTo>
                  <a:pt x="138" y="43"/>
                </a:lnTo>
                <a:lnTo>
                  <a:pt x="138" y="43"/>
                </a:lnTo>
                <a:cubicBezTo>
                  <a:pt x="150" y="38"/>
                  <a:pt x="162" y="35"/>
                  <a:pt x="175" y="34"/>
                </a:cubicBezTo>
                <a:close/>
                <a:moveTo>
                  <a:pt x="193" y="33"/>
                </a:moveTo>
                <a:lnTo>
                  <a:pt x="193" y="33"/>
                </a:lnTo>
                <a:cubicBezTo>
                  <a:pt x="225" y="33"/>
                  <a:pt x="254" y="42"/>
                  <a:pt x="279" y="58"/>
                </a:cubicBezTo>
                <a:lnTo>
                  <a:pt x="266" y="60"/>
                </a:lnTo>
                <a:lnTo>
                  <a:pt x="269" y="92"/>
                </a:lnTo>
                <a:lnTo>
                  <a:pt x="252" y="84"/>
                </a:lnTo>
                <a:lnTo>
                  <a:pt x="238" y="96"/>
                </a:lnTo>
                <a:lnTo>
                  <a:pt x="241" y="130"/>
                </a:lnTo>
                <a:lnTo>
                  <a:pt x="275" y="118"/>
                </a:lnTo>
                <a:lnTo>
                  <a:pt x="319" y="132"/>
                </a:lnTo>
                <a:lnTo>
                  <a:pt x="307" y="152"/>
                </a:lnTo>
                <a:lnTo>
                  <a:pt x="281" y="136"/>
                </a:lnTo>
                <a:lnTo>
                  <a:pt x="253" y="141"/>
                </a:lnTo>
                <a:lnTo>
                  <a:pt x="225" y="161"/>
                </a:lnTo>
                <a:lnTo>
                  <a:pt x="209" y="209"/>
                </a:lnTo>
                <a:lnTo>
                  <a:pt x="241" y="235"/>
                </a:lnTo>
                <a:lnTo>
                  <a:pt x="241" y="235"/>
                </a:lnTo>
                <a:cubicBezTo>
                  <a:pt x="241" y="235"/>
                  <a:pt x="273" y="230"/>
                  <a:pt x="275" y="230"/>
                </a:cubicBezTo>
                <a:lnTo>
                  <a:pt x="275" y="230"/>
                </a:lnTo>
                <a:cubicBezTo>
                  <a:pt x="276" y="230"/>
                  <a:pt x="288" y="259"/>
                  <a:pt x="288" y="259"/>
                </a:cubicBezTo>
                <a:lnTo>
                  <a:pt x="263" y="340"/>
                </a:lnTo>
                <a:lnTo>
                  <a:pt x="263" y="340"/>
                </a:lnTo>
                <a:cubicBezTo>
                  <a:pt x="242" y="350"/>
                  <a:pt x="218" y="355"/>
                  <a:pt x="193" y="355"/>
                </a:cubicBezTo>
                <a:lnTo>
                  <a:pt x="193" y="355"/>
                </a:lnTo>
                <a:cubicBezTo>
                  <a:pt x="188" y="355"/>
                  <a:pt x="183" y="355"/>
                  <a:pt x="178" y="355"/>
                </a:cubicBezTo>
                <a:lnTo>
                  <a:pt x="160" y="323"/>
                </a:lnTo>
                <a:lnTo>
                  <a:pt x="178" y="259"/>
                </a:lnTo>
                <a:lnTo>
                  <a:pt x="113" y="210"/>
                </a:lnTo>
                <a:lnTo>
                  <a:pt x="53" y="210"/>
                </a:lnTo>
                <a:lnTo>
                  <a:pt x="37" y="178"/>
                </a:lnTo>
                <a:lnTo>
                  <a:pt x="80" y="144"/>
                </a:lnTo>
                <a:lnTo>
                  <a:pt x="145" y="114"/>
                </a:lnTo>
                <a:lnTo>
                  <a:pt x="135" y="71"/>
                </a:lnTo>
                <a:lnTo>
                  <a:pt x="163" y="64"/>
                </a:lnTo>
                <a:lnTo>
                  <a:pt x="176" y="83"/>
                </a:lnTo>
                <a:lnTo>
                  <a:pt x="224" y="74"/>
                </a:lnTo>
                <a:lnTo>
                  <a:pt x="216" y="36"/>
                </a:lnTo>
                <a:lnTo>
                  <a:pt x="180" y="34"/>
                </a:lnTo>
                <a:lnTo>
                  <a:pt x="180" y="34"/>
                </a:lnTo>
                <a:cubicBezTo>
                  <a:pt x="184" y="33"/>
                  <a:pt x="189" y="33"/>
                  <a:pt x="193" y="33"/>
                </a:cubicBezTo>
                <a:close/>
                <a:moveTo>
                  <a:pt x="193" y="0"/>
                </a:moveTo>
                <a:lnTo>
                  <a:pt x="193" y="0"/>
                </a:lnTo>
                <a:cubicBezTo>
                  <a:pt x="86" y="0"/>
                  <a:pt x="0" y="87"/>
                  <a:pt x="0" y="194"/>
                </a:cubicBezTo>
                <a:lnTo>
                  <a:pt x="0" y="194"/>
                </a:lnTo>
                <a:cubicBezTo>
                  <a:pt x="0" y="300"/>
                  <a:pt x="86" y="387"/>
                  <a:pt x="193" y="387"/>
                </a:cubicBezTo>
                <a:lnTo>
                  <a:pt x="193" y="387"/>
                </a:lnTo>
                <a:cubicBezTo>
                  <a:pt x="300" y="387"/>
                  <a:pt x="387" y="300"/>
                  <a:pt x="387" y="194"/>
                </a:cubicBezTo>
                <a:lnTo>
                  <a:pt x="387" y="194"/>
                </a:lnTo>
                <a:cubicBezTo>
                  <a:pt x="387" y="87"/>
                  <a:pt x="300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922" dirty="0">
              <a:latin typeface="Josefin Sans Light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E4D6E-6023-074D-D39B-BC2B48A30C0A}"/>
              </a:ext>
            </a:extLst>
          </p:cNvPr>
          <p:cNvSpPr txBox="1"/>
          <p:nvPr/>
        </p:nvSpPr>
        <p:spPr>
          <a:xfrm>
            <a:off x="3884557" y="6176935"/>
            <a:ext cx="6081316" cy="7209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solidFill>
                  <a:schemeClr val="bg1"/>
                </a:solidFill>
                <a:latin typeface="Josefin Sans Light" pitchFamily="2" charset="77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Josefin Sans Light" pitchFamily="2" charset="0"/>
              </a:rPr>
              <a:t>https://www.torproject.org/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DD8AAC-28BB-ECFA-5EBC-ACB3D12E5243}"/>
              </a:ext>
            </a:extLst>
          </p:cNvPr>
          <p:cNvSpPr txBox="1"/>
          <p:nvPr/>
        </p:nvSpPr>
        <p:spPr>
          <a:xfrm>
            <a:off x="3884557" y="8710093"/>
            <a:ext cx="7010061" cy="7209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solidFill>
                  <a:schemeClr val="bg1"/>
                </a:solidFill>
                <a:latin typeface="Josefin Sans Light" pitchFamily="2" charset="77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Josefin Sans Light" pitchFamily="2" charset="0"/>
              </a:rPr>
              <a:t>stu2001261008@uni-plovdiv.bg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08EC0-AA90-9457-B384-8C28EABC357F}"/>
              </a:ext>
            </a:extLst>
          </p:cNvPr>
          <p:cNvSpPr txBox="1"/>
          <p:nvPr/>
        </p:nvSpPr>
        <p:spPr>
          <a:xfrm>
            <a:off x="1044575" y="1506629"/>
            <a:ext cx="9832975" cy="34778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0">
                <a:solidFill>
                  <a:schemeClr val="tx2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bg-BG" sz="11000" dirty="0"/>
              <a:t>Благодаря ви за вниманието</a:t>
            </a:r>
            <a:endParaRPr lang="en-US" sz="11000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18D4855B-086C-2D67-CD35-6F03B8B3CBF9}"/>
              </a:ext>
            </a:extLst>
          </p:cNvPr>
          <p:cNvSpPr txBox="1"/>
          <p:nvPr/>
        </p:nvSpPr>
        <p:spPr>
          <a:xfrm>
            <a:off x="1044574" y="10781078"/>
            <a:ext cx="15319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Изготвил: Александър Каранейчев</a:t>
            </a:r>
            <a:b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Специалност: Информатика</a:t>
            </a:r>
            <a:b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Фак. Номер: 2001261008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Избираема дисциплина: Информационна и комуникационна сигурност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6">
            <a:extLst>
              <a:ext uri="{FF2B5EF4-FFF2-40B4-BE49-F238E27FC236}">
                <a16:creationId xmlns:a16="http://schemas.microsoft.com/office/drawing/2014/main" id="{447EB3AE-E49F-3F23-E2CC-89CD940D7282}"/>
              </a:ext>
            </a:extLst>
          </p:cNvPr>
          <p:cNvSpPr/>
          <p:nvPr/>
        </p:nvSpPr>
        <p:spPr>
          <a:xfrm>
            <a:off x="1520825" y="2744375"/>
            <a:ext cx="21336000" cy="10369645"/>
          </a:xfrm>
          <a:custGeom>
            <a:avLst/>
            <a:gdLst>
              <a:gd name="connsiteX0" fmla="*/ 7527016 w 7773541"/>
              <a:gd name="connsiteY0" fmla="*/ 3174427 h 3654017"/>
              <a:gd name="connsiteX1" fmla="*/ 7527016 w 7773541"/>
              <a:gd name="connsiteY1" fmla="*/ 1142451 h 3654017"/>
              <a:gd name="connsiteX2" fmla="*/ 7756421 w 7773541"/>
              <a:gd name="connsiteY2" fmla="*/ 955183 h 3654017"/>
              <a:gd name="connsiteX3" fmla="*/ 7756421 w 7773541"/>
              <a:gd name="connsiteY3" fmla="*/ 576650 h 3654017"/>
              <a:gd name="connsiteX4" fmla="*/ 7368943 w 7773541"/>
              <a:gd name="connsiteY4" fmla="*/ 210677 h 3654017"/>
              <a:gd name="connsiteX5" fmla="*/ 7157799 w 7773541"/>
              <a:gd name="connsiteY5" fmla="*/ 210677 h 3654017"/>
              <a:gd name="connsiteX6" fmla="*/ 4314196 w 7773541"/>
              <a:gd name="connsiteY6" fmla="*/ 210677 h 3654017"/>
              <a:gd name="connsiteX7" fmla="*/ 4191504 w 7773541"/>
              <a:gd name="connsiteY7" fmla="*/ 0 h 3654017"/>
              <a:gd name="connsiteX8" fmla="*/ 2356829 w 7773541"/>
              <a:gd name="connsiteY8" fmla="*/ 0 h 3654017"/>
              <a:gd name="connsiteX9" fmla="*/ 981537 w 7773541"/>
              <a:gd name="connsiteY9" fmla="*/ 0 h 3654017"/>
              <a:gd name="connsiteX10" fmla="*/ 611178 w 7773541"/>
              <a:gd name="connsiteY10" fmla="*/ 0 h 3654017"/>
              <a:gd name="connsiteX11" fmla="*/ 0 w 7773541"/>
              <a:gd name="connsiteY11" fmla="*/ 0 h 3654017"/>
              <a:gd name="connsiteX12" fmla="*/ 0 w 7773541"/>
              <a:gd name="connsiteY12" fmla="*/ 479590 h 3654017"/>
              <a:gd name="connsiteX13" fmla="*/ 0 w 7773541"/>
              <a:gd name="connsiteY13" fmla="*/ 481874 h 3654017"/>
              <a:gd name="connsiteX14" fmla="*/ 2853 w 7773541"/>
              <a:gd name="connsiteY14" fmla="*/ 479590 h 3654017"/>
              <a:gd name="connsiteX15" fmla="*/ 251091 w 7773541"/>
              <a:gd name="connsiteY15" fmla="*/ 479590 h 3654017"/>
              <a:gd name="connsiteX16" fmla="*/ 251091 w 7773541"/>
              <a:gd name="connsiteY16" fmla="*/ 2513279 h 3654017"/>
              <a:gd name="connsiteX17" fmla="*/ 0 w 7773541"/>
              <a:gd name="connsiteY17" fmla="*/ 2717675 h 3654017"/>
              <a:gd name="connsiteX18" fmla="*/ 0 w 7773541"/>
              <a:gd name="connsiteY18" fmla="*/ 3077368 h 3654017"/>
              <a:gd name="connsiteX19" fmla="*/ 387479 w 7773541"/>
              <a:gd name="connsiteY19" fmla="*/ 3442769 h 3654017"/>
              <a:gd name="connsiteX20" fmla="*/ 791507 w 7773541"/>
              <a:gd name="connsiteY20" fmla="*/ 3442769 h 3654017"/>
              <a:gd name="connsiteX21" fmla="*/ 3433095 w 7773541"/>
              <a:gd name="connsiteY21" fmla="*/ 3442769 h 3654017"/>
              <a:gd name="connsiteX22" fmla="*/ 3555787 w 7773541"/>
              <a:gd name="connsiteY22" fmla="*/ 3654017 h 3654017"/>
              <a:gd name="connsiteX23" fmla="*/ 5399593 w 7773541"/>
              <a:gd name="connsiteY23" fmla="*/ 3654017 h 3654017"/>
              <a:gd name="connsiteX24" fmla="*/ 6792005 w 7773541"/>
              <a:gd name="connsiteY24" fmla="*/ 3654017 h 3654017"/>
              <a:gd name="connsiteX25" fmla="*/ 7145244 w 7773541"/>
              <a:gd name="connsiteY25" fmla="*/ 3654017 h 3654017"/>
              <a:gd name="connsiteX26" fmla="*/ 7756421 w 7773541"/>
              <a:gd name="connsiteY26" fmla="*/ 3654017 h 3654017"/>
              <a:gd name="connsiteX27" fmla="*/ 7773541 w 7773541"/>
              <a:gd name="connsiteY27" fmla="*/ 3654017 h 3654017"/>
              <a:gd name="connsiteX28" fmla="*/ 7773541 w 7773541"/>
              <a:gd name="connsiteY28" fmla="*/ 3174427 h 36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773541" h="3654017">
                <a:moveTo>
                  <a:pt x="7527016" y="3174427"/>
                </a:moveTo>
                <a:lnTo>
                  <a:pt x="7527016" y="1142451"/>
                </a:lnTo>
                <a:lnTo>
                  <a:pt x="7756421" y="955183"/>
                </a:lnTo>
                <a:lnTo>
                  <a:pt x="7756421" y="576650"/>
                </a:lnTo>
                <a:lnTo>
                  <a:pt x="7368943" y="210677"/>
                </a:lnTo>
                <a:lnTo>
                  <a:pt x="7157799" y="210677"/>
                </a:lnTo>
                <a:lnTo>
                  <a:pt x="4314196" y="210677"/>
                </a:lnTo>
                <a:lnTo>
                  <a:pt x="4191504" y="0"/>
                </a:lnTo>
                <a:lnTo>
                  <a:pt x="2356829" y="0"/>
                </a:lnTo>
                <a:lnTo>
                  <a:pt x="981537" y="0"/>
                </a:lnTo>
                <a:lnTo>
                  <a:pt x="611178" y="0"/>
                </a:lnTo>
                <a:lnTo>
                  <a:pt x="0" y="0"/>
                </a:lnTo>
                <a:lnTo>
                  <a:pt x="0" y="479590"/>
                </a:lnTo>
                <a:lnTo>
                  <a:pt x="0" y="481874"/>
                </a:lnTo>
                <a:lnTo>
                  <a:pt x="2853" y="479590"/>
                </a:lnTo>
                <a:lnTo>
                  <a:pt x="251091" y="479590"/>
                </a:lnTo>
                <a:lnTo>
                  <a:pt x="251091" y="2513279"/>
                </a:lnTo>
                <a:lnTo>
                  <a:pt x="0" y="2717675"/>
                </a:lnTo>
                <a:lnTo>
                  <a:pt x="0" y="3077368"/>
                </a:lnTo>
                <a:lnTo>
                  <a:pt x="387479" y="3442769"/>
                </a:lnTo>
                <a:lnTo>
                  <a:pt x="791507" y="3442769"/>
                </a:lnTo>
                <a:lnTo>
                  <a:pt x="3433095" y="3442769"/>
                </a:lnTo>
                <a:lnTo>
                  <a:pt x="3555787" y="3654017"/>
                </a:lnTo>
                <a:lnTo>
                  <a:pt x="5399593" y="3654017"/>
                </a:lnTo>
                <a:lnTo>
                  <a:pt x="6792005" y="3654017"/>
                </a:lnTo>
                <a:lnTo>
                  <a:pt x="7145244" y="3654017"/>
                </a:lnTo>
                <a:lnTo>
                  <a:pt x="7756421" y="3654017"/>
                </a:lnTo>
                <a:lnTo>
                  <a:pt x="7773541" y="3654017"/>
                </a:lnTo>
                <a:lnTo>
                  <a:pt x="7773541" y="317442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Josefin Sans Light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D705A5-A0A7-1B1A-9D7D-E4BF12F01E73}"/>
              </a:ext>
            </a:extLst>
          </p:cNvPr>
          <p:cNvGrpSpPr/>
          <p:nvPr/>
        </p:nvGrpSpPr>
        <p:grpSpPr>
          <a:xfrm rot="16200000">
            <a:off x="6613436" y="1948673"/>
            <a:ext cx="1196220" cy="1179031"/>
            <a:chOff x="3964818" y="4523830"/>
            <a:chExt cx="1756189" cy="1730955"/>
          </a:xfrm>
        </p:grpSpPr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F70BF393-6B77-E4BD-AF0C-839485C3FE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06565" y="4950175"/>
              <a:ext cx="1262876" cy="1250117"/>
            </a:xfrm>
            <a:custGeom>
              <a:avLst/>
              <a:gdLst>
                <a:gd name="T0" fmla="*/ 434 w 435"/>
                <a:gd name="T1" fmla="*/ 216 h 434"/>
                <a:gd name="T2" fmla="*/ 434 w 435"/>
                <a:gd name="T3" fmla="*/ 216 h 434"/>
                <a:gd name="T4" fmla="*/ 217 w 435"/>
                <a:gd name="T5" fmla="*/ 433 h 434"/>
                <a:gd name="T6" fmla="*/ 217 w 435"/>
                <a:gd name="T7" fmla="*/ 433 h 434"/>
                <a:gd name="T8" fmla="*/ 0 w 435"/>
                <a:gd name="T9" fmla="*/ 216 h 434"/>
                <a:gd name="T10" fmla="*/ 0 w 435"/>
                <a:gd name="T11" fmla="*/ 216 h 434"/>
                <a:gd name="T12" fmla="*/ 217 w 435"/>
                <a:gd name="T13" fmla="*/ 0 h 434"/>
                <a:gd name="T14" fmla="*/ 217 w 435"/>
                <a:gd name="T15" fmla="*/ 0 h 434"/>
                <a:gd name="T16" fmla="*/ 434 w 435"/>
                <a:gd name="T17" fmla="*/ 2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5" h="434">
                  <a:moveTo>
                    <a:pt x="434" y="216"/>
                  </a:moveTo>
                  <a:lnTo>
                    <a:pt x="434" y="216"/>
                  </a:lnTo>
                  <a:cubicBezTo>
                    <a:pt x="434" y="336"/>
                    <a:pt x="337" y="433"/>
                    <a:pt x="217" y="433"/>
                  </a:cubicBezTo>
                  <a:lnTo>
                    <a:pt x="217" y="433"/>
                  </a:lnTo>
                  <a:cubicBezTo>
                    <a:pt x="98" y="433"/>
                    <a:pt x="0" y="336"/>
                    <a:pt x="0" y="216"/>
                  </a:cubicBezTo>
                  <a:lnTo>
                    <a:pt x="0" y="216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7" y="0"/>
                    <a:pt x="434" y="97"/>
                    <a:pt x="434" y="2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b="1" dirty="0">
                <a:latin typeface="Josefin Sans Light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E69CC9-4014-69BB-0E75-09DF7F049B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95347" y="4350489"/>
              <a:ext cx="1052320" cy="1399001"/>
            </a:xfrm>
            <a:custGeom>
              <a:avLst/>
              <a:gdLst>
                <a:gd name="connsiteX0" fmla="*/ 121845 w 1052320"/>
                <a:gd name="connsiteY0" fmla="*/ 1083828 h 1399001"/>
                <a:gd name="connsiteX1" fmla="*/ 122476 w 1052320"/>
                <a:gd name="connsiteY1" fmla="*/ 983850 h 1399001"/>
                <a:gd name="connsiteX2" fmla="*/ 1011593 w 1052320"/>
                <a:gd name="connsiteY2" fmla="*/ 170968 h 1399001"/>
                <a:gd name="connsiteX3" fmla="*/ 1052007 w 1052320"/>
                <a:gd name="connsiteY3" fmla="*/ 217418 h 1399001"/>
                <a:gd name="connsiteX4" fmla="*/ 1005820 w 1052320"/>
                <a:gd name="connsiteY4" fmla="*/ 260967 h 1399001"/>
                <a:gd name="connsiteX5" fmla="*/ 211964 w 1052320"/>
                <a:gd name="connsiteY5" fmla="*/ 989658 h 1399001"/>
                <a:gd name="connsiteX6" fmla="*/ 266814 w 1052320"/>
                <a:gd name="connsiteY6" fmla="*/ 1338035 h 1399001"/>
                <a:gd name="connsiteX7" fmla="*/ 266814 w 1052320"/>
                <a:gd name="connsiteY7" fmla="*/ 1372874 h 1399001"/>
                <a:gd name="connsiteX8" fmla="*/ 240832 w 1052320"/>
                <a:gd name="connsiteY8" fmla="*/ 1396099 h 1399001"/>
                <a:gd name="connsiteX9" fmla="*/ 223513 w 1052320"/>
                <a:gd name="connsiteY9" fmla="*/ 1399001 h 1399001"/>
                <a:gd name="connsiteX10" fmla="*/ 185985 w 1052320"/>
                <a:gd name="connsiteY10" fmla="*/ 1372874 h 1399001"/>
                <a:gd name="connsiteX11" fmla="*/ 121845 w 1052320"/>
                <a:gd name="connsiteY11" fmla="*/ 1083828 h 1399001"/>
                <a:gd name="connsiteX12" fmla="*/ 92 w 1052320"/>
                <a:gd name="connsiteY12" fmla="*/ 707749 h 1399001"/>
                <a:gd name="connsiteX13" fmla="*/ 1903 w 1052320"/>
                <a:gd name="connsiteY13" fmla="*/ 687936 h 1399001"/>
                <a:gd name="connsiteX14" fmla="*/ 976023 w 1052320"/>
                <a:gd name="connsiteY14" fmla="*/ 2017 h 1399001"/>
                <a:gd name="connsiteX15" fmla="*/ 1016612 w 1052320"/>
                <a:gd name="connsiteY15" fmla="*/ 48131 h 1399001"/>
                <a:gd name="connsiteX16" fmla="*/ 970224 w 1052320"/>
                <a:gd name="connsiteY16" fmla="*/ 91360 h 1399001"/>
                <a:gd name="connsiteX17" fmla="*/ 85981 w 1052320"/>
                <a:gd name="connsiteY17" fmla="*/ 716755 h 1399001"/>
                <a:gd name="connsiteX18" fmla="*/ 42492 w 1052320"/>
                <a:gd name="connsiteY18" fmla="*/ 748457 h 1399001"/>
                <a:gd name="connsiteX19" fmla="*/ 30897 w 1052320"/>
                <a:gd name="connsiteY19" fmla="*/ 745575 h 1399001"/>
                <a:gd name="connsiteX20" fmla="*/ 4804 w 1052320"/>
                <a:gd name="connsiteY20" fmla="*/ 725401 h 1399001"/>
                <a:gd name="connsiteX21" fmla="*/ 92 w 1052320"/>
                <a:gd name="connsiteY21" fmla="*/ 707749 h 139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2320" h="1399001">
                  <a:moveTo>
                    <a:pt x="121845" y="1083828"/>
                  </a:moveTo>
                  <a:cubicBezTo>
                    <a:pt x="120131" y="1050624"/>
                    <a:pt x="120311" y="1017237"/>
                    <a:pt x="122476" y="983850"/>
                  </a:cubicBezTo>
                  <a:cubicBezTo>
                    <a:pt x="154231" y="504833"/>
                    <a:pt x="552601" y="139034"/>
                    <a:pt x="1011593" y="170968"/>
                  </a:cubicBezTo>
                  <a:cubicBezTo>
                    <a:pt x="1037575" y="170968"/>
                    <a:pt x="1054894" y="194193"/>
                    <a:pt x="1052007" y="217418"/>
                  </a:cubicBezTo>
                  <a:cubicBezTo>
                    <a:pt x="1049121" y="243548"/>
                    <a:pt x="1031799" y="263870"/>
                    <a:pt x="1005820" y="260967"/>
                  </a:cubicBezTo>
                  <a:cubicBezTo>
                    <a:pt x="593015" y="234837"/>
                    <a:pt x="237946" y="559991"/>
                    <a:pt x="211964" y="989658"/>
                  </a:cubicBezTo>
                  <a:cubicBezTo>
                    <a:pt x="203305" y="1108686"/>
                    <a:pt x="223513" y="1227716"/>
                    <a:pt x="266814" y="1338035"/>
                  </a:cubicBezTo>
                  <a:cubicBezTo>
                    <a:pt x="269700" y="1349649"/>
                    <a:pt x="269700" y="1361260"/>
                    <a:pt x="266814" y="1372874"/>
                  </a:cubicBezTo>
                  <a:cubicBezTo>
                    <a:pt x="261041" y="1384485"/>
                    <a:pt x="252381" y="1393196"/>
                    <a:pt x="240832" y="1396099"/>
                  </a:cubicBezTo>
                  <a:cubicBezTo>
                    <a:pt x="235059" y="1399001"/>
                    <a:pt x="229286" y="1399001"/>
                    <a:pt x="223513" y="1399001"/>
                  </a:cubicBezTo>
                  <a:cubicBezTo>
                    <a:pt x="206191" y="1399001"/>
                    <a:pt x="191758" y="1390293"/>
                    <a:pt x="185985" y="1372874"/>
                  </a:cubicBezTo>
                  <a:cubicBezTo>
                    <a:pt x="149180" y="1281424"/>
                    <a:pt x="126987" y="1183444"/>
                    <a:pt x="121845" y="1083828"/>
                  </a:cubicBezTo>
                  <a:close/>
                  <a:moveTo>
                    <a:pt x="92" y="707749"/>
                  </a:moveTo>
                  <a:cubicBezTo>
                    <a:pt x="-271" y="701625"/>
                    <a:pt x="454" y="695141"/>
                    <a:pt x="1903" y="687936"/>
                  </a:cubicBezTo>
                  <a:cubicBezTo>
                    <a:pt x="135267" y="255635"/>
                    <a:pt x="535351" y="-26802"/>
                    <a:pt x="976023" y="2017"/>
                  </a:cubicBezTo>
                  <a:cubicBezTo>
                    <a:pt x="999216" y="2017"/>
                    <a:pt x="1016612" y="25073"/>
                    <a:pt x="1016612" y="48131"/>
                  </a:cubicBezTo>
                  <a:cubicBezTo>
                    <a:pt x="1013711" y="74068"/>
                    <a:pt x="996317" y="94242"/>
                    <a:pt x="970224" y="91360"/>
                  </a:cubicBezTo>
                  <a:cubicBezTo>
                    <a:pt x="570141" y="68304"/>
                    <a:pt x="204847" y="321920"/>
                    <a:pt x="85981" y="716755"/>
                  </a:cubicBezTo>
                  <a:cubicBezTo>
                    <a:pt x="80182" y="736929"/>
                    <a:pt x="59888" y="748457"/>
                    <a:pt x="42492" y="748457"/>
                  </a:cubicBezTo>
                  <a:cubicBezTo>
                    <a:pt x="36693" y="748457"/>
                    <a:pt x="33795" y="748457"/>
                    <a:pt x="30897" y="745575"/>
                  </a:cubicBezTo>
                  <a:cubicBezTo>
                    <a:pt x="19299" y="742693"/>
                    <a:pt x="10602" y="734047"/>
                    <a:pt x="4804" y="725401"/>
                  </a:cubicBezTo>
                  <a:cubicBezTo>
                    <a:pt x="1905" y="719637"/>
                    <a:pt x="455" y="713873"/>
                    <a:pt x="92" y="70774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b="1" dirty="0">
                <a:latin typeface="Josefin Sans Light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72D20B-B719-31AA-7AEC-C453456A8C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64818" y="4918275"/>
              <a:ext cx="1336510" cy="1336509"/>
            </a:xfrm>
            <a:custGeom>
              <a:avLst/>
              <a:gdLst>
                <a:gd name="connsiteX0" fmla="*/ 0 w 1336510"/>
                <a:gd name="connsiteY0" fmla="*/ 666805 h 1336509"/>
                <a:gd name="connsiteX1" fmla="*/ 668254 w 1336510"/>
                <a:gd name="connsiteY1" fmla="*/ 0 h 1336509"/>
                <a:gd name="connsiteX2" fmla="*/ 1336510 w 1336510"/>
                <a:gd name="connsiteY2" fmla="*/ 666805 h 1336509"/>
                <a:gd name="connsiteX3" fmla="*/ 668254 w 1336510"/>
                <a:gd name="connsiteY3" fmla="*/ 1336509 h 1336509"/>
                <a:gd name="connsiteX4" fmla="*/ 0 w 1336510"/>
                <a:gd name="connsiteY4" fmla="*/ 666805 h 1336509"/>
                <a:gd name="connsiteX5" fmla="*/ 78449 w 1336510"/>
                <a:gd name="connsiteY5" fmla="*/ 666805 h 1336509"/>
                <a:gd name="connsiteX6" fmla="*/ 668254 w 1336510"/>
                <a:gd name="connsiteY6" fmla="*/ 1255332 h 1336509"/>
                <a:gd name="connsiteX7" fmla="*/ 1258062 w 1336510"/>
                <a:gd name="connsiteY7" fmla="*/ 666805 h 1336509"/>
                <a:gd name="connsiteX8" fmla="*/ 668254 w 1336510"/>
                <a:gd name="connsiteY8" fmla="*/ 81177 h 1336509"/>
                <a:gd name="connsiteX9" fmla="*/ 78449 w 1336510"/>
                <a:gd name="connsiteY9" fmla="*/ 666805 h 13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6510" h="1336509">
                  <a:moveTo>
                    <a:pt x="0" y="666805"/>
                  </a:moveTo>
                  <a:cubicBezTo>
                    <a:pt x="0" y="298613"/>
                    <a:pt x="299263" y="0"/>
                    <a:pt x="668254" y="0"/>
                  </a:cubicBezTo>
                  <a:cubicBezTo>
                    <a:pt x="1037248" y="0"/>
                    <a:pt x="1336510" y="298613"/>
                    <a:pt x="1336510" y="666805"/>
                  </a:cubicBezTo>
                  <a:cubicBezTo>
                    <a:pt x="1336510" y="1034998"/>
                    <a:pt x="1037248" y="1336509"/>
                    <a:pt x="668254" y="1336509"/>
                  </a:cubicBezTo>
                  <a:cubicBezTo>
                    <a:pt x="299263" y="1336509"/>
                    <a:pt x="0" y="1034998"/>
                    <a:pt x="0" y="666805"/>
                  </a:cubicBezTo>
                  <a:close/>
                  <a:moveTo>
                    <a:pt x="78449" y="666805"/>
                  </a:moveTo>
                  <a:cubicBezTo>
                    <a:pt x="78449" y="991509"/>
                    <a:pt x="342845" y="1255332"/>
                    <a:pt x="668254" y="1255332"/>
                  </a:cubicBezTo>
                  <a:cubicBezTo>
                    <a:pt x="993666" y="1255332"/>
                    <a:pt x="1258062" y="991509"/>
                    <a:pt x="1258062" y="666805"/>
                  </a:cubicBezTo>
                  <a:cubicBezTo>
                    <a:pt x="1258062" y="342099"/>
                    <a:pt x="993666" y="81177"/>
                    <a:pt x="668254" y="81177"/>
                  </a:cubicBezTo>
                  <a:cubicBezTo>
                    <a:pt x="342845" y="81177"/>
                    <a:pt x="78449" y="342099"/>
                    <a:pt x="78449" y="66680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b="1" dirty="0">
                <a:latin typeface="Josefin Sans Light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57D3B6-A5D9-E070-C633-84C0E17EB91F}"/>
              </a:ext>
            </a:extLst>
          </p:cNvPr>
          <p:cNvGrpSpPr/>
          <p:nvPr/>
        </p:nvGrpSpPr>
        <p:grpSpPr>
          <a:xfrm rot="16200000">
            <a:off x="8063657" y="2321567"/>
            <a:ext cx="1221982" cy="1030728"/>
            <a:chOff x="3507318" y="6780694"/>
            <a:chExt cx="1794010" cy="1513229"/>
          </a:xfrm>
        </p:grpSpPr>
        <p:sp>
          <p:nvSpPr>
            <p:cNvPr id="20" name="Freeform 69">
              <a:extLst>
                <a:ext uri="{FF2B5EF4-FFF2-40B4-BE49-F238E27FC236}">
                  <a16:creationId xmlns:a16="http://schemas.microsoft.com/office/drawing/2014/main" id="{3E3F84ED-A5F1-854A-906C-58F36F2219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12945" y="6831726"/>
              <a:ext cx="1250117" cy="1250117"/>
            </a:xfrm>
            <a:custGeom>
              <a:avLst/>
              <a:gdLst>
                <a:gd name="T0" fmla="*/ 432 w 433"/>
                <a:gd name="T1" fmla="*/ 216 h 434"/>
                <a:gd name="T2" fmla="*/ 432 w 433"/>
                <a:gd name="T3" fmla="*/ 216 h 434"/>
                <a:gd name="T4" fmla="*/ 216 w 433"/>
                <a:gd name="T5" fmla="*/ 433 h 434"/>
                <a:gd name="T6" fmla="*/ 216 w 433"/>
                <a:gd name="T7" fmla="*/ 433 h 434"/>
                <a:gd name="T8" fmla="*/ 0 w 433"/>
                <a:gd name="T9" fmla="*/ 216 h 434"/>
                <a:gd name="T10" fmla="*/ 0 w 433"/>
                <a:gd name="T11" fmla="*/ 216 h 434"/>
                <a:gd name="T12" fmla="*/ 216 w 433"/>
                <a:gd name="T13" fmla="*/ 0 h 434"/>
                <a:gd name="T14" fmla="*/ 216 w 433"/>
                <a:gd name="T15" fmla="*/ 0 h 434"/>
                <a:gd name="T16" fmla="*/ 432 w 433"/>
                <a:gd name="T17" fmla="*/ 2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34">
                  <a:moveTo>
                    <a:pt x="432" y="216"/>
                  </a:moveTo>
                  <a:lnTo>
                    <a:pt x="432" y="216"/>
                  </a:lnTo>
                  <a:cubicBezTo>
                    <a:pt x="432" y="336"/>
                    <a:pt x="335" y="433"/>
                    <a:pt x="216" y="433"/>
                  </a:cubicBezTo>
                  <a:lnTo>
                    <a:pt x="216" y="433"/>
                  </a:lnTo>
                  <a:cubicBezTo>
                    <a:pt x="96" y="433"/>
                    <a:pt x="0" y="336"/>
                    <a:pt x="0" y="216"/>
                  </a:cubicBezTo>
                  <a:lnTo>
                    <a:pt x="0" y="216"/>
                  </a:lnTo>
                  <a:cubicBezTo>
                    <a:pt x="0" y="97"/>
                    <a:pt x="96" y="0"/>
                    <a:pt x="216" y="0"/>
                  </a:cubicBezTo>
                  <a:lnTo>
                    <a:pt x="216" y="0"/>
                  </a:lnTo>
                  <a:cubicBezTo>
                    <a:pt x="335" y="0"/>
                    <a:pt x="432" y="97"/>
                    <a:pt x="432" y="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b="1" dirty="0">
                <a:latin typeface="Josefin Sans Light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5E6FC7-D11E-9F20-4539-F889315842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64815" y="6780698"/>
              <a:ext cx="1336517" cy="1336509"/>
            </a:xfrm>
            <a:custGeom>
              <a:avLst/>
              <a:gdLst>
                <a:gd name="connsiteX0" fmla="*/ 0 w 1336517"/>
                <a:gd name="connsiteY0" fmla="*/ 666805 h 1336509"/>
                <a:gd name="connsiteX1" fmla="*/ 669708 w 1336517"/>
                <a:gd name="connsiteY1" fmla="*/ 0 h 1336509"/>
                <a:gd name="connsiteX2" fmla="*/ 1336517 w 1336517"/>
                <a:gd name="connsiteY2" fmla="*/ 666805 h 1336509"/>
                <a:gd name="connsiteX3" fmla="*/ 669708 w 1336517"/>
                <a:gd name="connsiteY3" fmla="*/ 1336509 h 1336509"/>
                <a:gd name="connsiteX4" fmla="*/ 0 w 1336517"/>
                <a:gd name="connsiteY4" fmla="*/ 666805 h 1336509"/>
                <a:gd name="connsiteX5" fmla="*/ 81177 w 1336517"/>
                <a:gd name="connsiteY5" fmla="*/ 666805 h 1336509"/>
                <a:gd name="connsiteX6" fmla="*/ 669708 w 1336517"/>
                <a:gd name="connsiteY6" fmla="*/ 1255332 h 1336509"/>
                <a:gd name="connsiteX7" fmla="*/ 1258238 w 1336517"/>
                <a:gd name="connsiteY7" fmla="*/ 666805 h 1336509"/>
                <a:gd name="connsiteX8" fmla="*/ 669708 w 1336517"/>
                <a:gd name="connsiteY8" fmla="*/ 81177 h 1336509"/>
                <a:gd name="connsiteX9" fmla="*/ 81177 w 1336517"/>
                <a:gd name="connsiteY9" fmla="*/ 666805 h 13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6517" h="1336509">
                  <a:moveTo>
                    <a:pt x="0" y="666805"/>
                  </a:moveTo>
                  <a:cubicBezTo>
                    <a:pt x="0" y="298613"/>
                    <a:pt x="301513" y="0"/>
                    <a:pt x="669708" y="0"/>
                  </a:cubicBezTo>
                  <a:cubicBezTo>
                    <a:pt x="1037902" y="0"/>
                    <a:pt x="1336517" y="298613"/>
                    <a:pt x="1336517" y="666805"/>
                  </a:cubicBezTo>
                  <a:cubicBezTo>
                    <a:pt x="1336517" y="1034998"/>
                    <a:pt x="1037902" y="1336509"/>
                    <a:pt x="669708" y="1336509"/>
                  </a:cubicBezTo>
                  <a:cubicBezTo>
                    <a:pt x="301513" y="1336509"/>
                    <a:pt x="0" y="1034998"/>
                    <a:pt x="0" y="666805"/>
                  </a:cubicBezTo>
                  <a:close/>
                  <a:moveTo>
                    <a:pt x="81177" y="666805"/>
                  </a:moveTo>
                  <a:cubicBezTo>
                    <a:pt x="81177" y="991509"/>
                    <a:pt x="345000" y="1255332"/>
                    <a:pt x="669708" y="1255332"/>
                  </a:cubicBezTo>
                  <a:cubicBezTo>
                    <a:pt x="994416" y="1255332"/>
                    <a:pt x="1258238" y="991509"/>
                    <a:pt x="1258238" y="666805"/>
                  </a:cubicBezTo>
                  <a:cubicBezTo>
                    <a:pt x="1258238" y="342099"/>
                    <a:pt x="994416" y="81177"/>
                    <a:pt x="669708" y="81177"/>
                  </a:cubicBezTo>
                  <a:cubicBezTo>
                    <a:pt x="345000" y="81177"/>
                    <a:pt x="81177" y="342099"/>
                    <a:pt x="81177" y="66680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b="1" dirty="0">
                <a:latin typeface="Josefin Sans Light" pitchFamily="2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38C2E7-9D04-FE8D-8F54-84F84DF9BE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09746" y="7108034"/>
              <a:ext cx="1483461" cy="888317"/>
            </a:xfrm>
            <a:custGeom>
              <a:avLst/>
              <a:gdLst>
                <a:gd name="connsiteX0" fmla="*/ 76634 w 1483461"/>
                <a:gd name="connsiteY0" fmla="*/ 465425 h 888317"/>
                <a:gd name="connsiteX1" fmla="*/ 89664 w 1483461"/>
                <a:gd name="connsiteY1" fmla="*/ 433625 h 888317"/>
                <a:gd name="connsiteX2" fmla="*/ 150472 w 1483461"/>
                <a:gd name="connsiteY2" fmla="*/ 427845 h 888317"/>
                <a:gd name="connsiteX3" fmla="*/ 1227639 w 1483461"/>
                <a:gd name="connsiteY3" fmla="*/ 344011 h 888317"/>
                <a:gd name="connsiteX4" fmla="*/ 1395585 w 1483461"/>
                <a:gd name="connsiteY4" fmla="*/ 34690 h 888317"/>
                <a:gd name="connsiteX5" fmla="*/ 1418747 w 1483461"/>
                <a:gd name="connsiteY5" fmla="*/ 5783 h 888317"/>
                <a:gd name="connsiteX6" fmla="*/ 1450599 w 1483461"/>
                <a:gd name="connsiteY6" fmla="*/ 0 h 888317"/>
                <a:gd name="connsiteX7" fmla="*/ 1467974 w 1483461"/>
                <a:gd name="connsiteY7" fmla="*/ 11565 h 888317"/>
                <a:gd name="connsiteX8" fmla="*/ 1482451 w 1483461"/>
                <a:gd name="connsiteY8" fmla="*/ 54926 h 888317"/>
                <a:gd name="connsiteX9" fmla="*/ 1294237 w 1483461"/>
                <a:gd name="connsiteY9" fmla="*/ 398935 h 888317"/>
                <a:gd name="connsiteX10" fmla="*/ 89664 w 1483461"/>
                <a:gd name="connsiteY10" fmla="*/ 497224 h 888317"/>
                <a:gd name="connsiteX11" fmla="*/ 76634 w 1483461"/>
                <a:gd name="connsiteY11" fmla="*/ 465425 h 888317"/>
                <a:gd name="connsiteX12" fmla="*/ 91 w 1483461"/>
                <a:gd name="connsiteY12" fmla="*/ 627068 h 888317"/>
                <a:gd name="connsiteX13" fmla="*/ 10233 w 1483461"/>
                <a:gd name="connsiteY13" fmla="*/ 594235 h 888317"/>
                <a:gd name="connsiteX14" fmla="*/ 41024 w 1483461"/>
                <a:gd name="connsiteY14" fmla="*/ 578360 h 888317"/>
                <a:gd name="connsiteX15" fmla="*/ 73986 w 1483461"/>
                <a:gd name="connsiteY15" fmla="*/ 588462 h 888317"/>
                <a:gd name="connsiteX16" fmla="*/ 1157767 w 1483461"/>
                <a:gd name="connsiteY16" fmla="*/ 631758 h 888317"/>
                <a:gd name="connsiteX17" fmla="*/ 1212823 w 1483461"/>
                <a:gd name="connsiteY17" fmla="*/ 634644 h 888317"/>
                <a:gd name="connsiteX18" fmla="*/ 1218619 w 1483461"/>
                <a:gd name="connsiteY18" fmla="*/ 643304 h 888317"/>
                <a:gd name="connsiteX19" fmla="*/ 1227314 w 1483461"/>
                <a:gd name="connsiteY19" fmla="*/ 677941 h 888317"/>
                <a:gd name="connsiteX20" fmla="*/ 1207027 w 1483461"/>
                <a:gd name="connsiteY20" fmla="*/ 703920 h 888317"/>
                <a:gd name="connsiteX21" fmla="*/ 16029 w 1483461"/>
                <a:gd name="connsiteY21" fmla="*/ 657737 h 888317"/>
                <a:gd name="connsiteX22" fmla="*/ 91 w 1483461"/>
                <a:gd name="connsiteY22" fmla="*/ 627068 h 88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83461" h="888317">
                  <a:moveTo>
                    <a:pt x="76634" y="465425"/>
                  </a:moveTo>
                  <a:cubicBezTo>
                    <a:pt x="76634" y="453861"/>
                    <a:pt x="80978" y="442298"/>
                    <a:pt x="89664" y="433625"/>
                  </a:cubicBezTo>
                  <a:cubicBezTo>
                    <a:pt x="104143" y="413391"/>
                    <a:pt x="133099" y="413391"/>
                    <a:pt x="150472" y="427845"/>
                  </a:cubicBezTo>
                  <a:cubicBezTo>
                    <a:pt x="460301" y="699582"/>
                    <a:pt x="943868" y="662001"/>
                    <a:pt x="1227639" y="344011"/>
                  </a:cubicBezTo>
                  <a:cubicBezTo>
                    <a:pt x="1305820" y="251504"/>
                    <a:pt x="1363733" y="147434"/>
                    <a:pt x="1395585" y="34690"/>
                  </a:cubicBezTo>
                  <a:cubicBezTo>
                    <a:pt x="1401377" y="23128"/>
                    <a:pt x="1407168" y="14454"/>
                    <a:pt x="1418747" y="5783"/>
                  </a:cubicBezTo>
                  <a:cubicBezTo>
                    <a:pt x="1427437" y="0"/>
                    <a:pt x="1439016" y="0"/>
                    <a:pt x="1450599" y="0"/>
                  </a:cubicBezTo>
                  <a:cubicBezTo>
                    <a:pt x="1459289" y="2891"/>
                    <a:pt x="1465076" y="5783"/>
                    <a:pt x="1467974" y="11565"/>
                  </a:cubicBezTo>
                  <a:cubicBezTo>
                    <a:pt x="1482451" y="23128"/>
                    <a:pt x="1485350" y="40472"/>
                    <a:pt x="1482451" y="54926"/>
                  </a:cubicBezTo>
                  <a:cubicBezTo>
                    <a:pt x="1447706" y="182124"/>
                    <a:pt x="1381108" y="300647"/>
                    <a:pt x="1294237" y="398935"/>
                  </a:cubicBezTo>
                  <a:cubicBezTo>
                    <a:pt x="975720" y="757399"/>
                    <a:pt x="437137" y="800761"/>
                    <a:pt x="89664" y="497224"/>
                  </a:cubicBezTo>
                  <a:cubicBezTo>
                    <a:pt x="80978" y="488552"/>
                    <a:pt x="76634" y="476989"/>
                    <a:pt x="76634" y="465425"/>
                  </a:cubicBezTo>
                  <a:close/>
                  <a:moveTo>
                    <a:pt x="91" y="627068"/>
                  </a:moveTo>
                  <a:cubicBezTo>
                    <a:pt x="-634" y="615882"/>
                    <a:pt x="2989" y="604337"/>
                    <a:pt x="10233" y="594235"/>
                  </a:cubicBezTo>
                  <a:cubicBezTo>
                    <a:pt x="18927" y="584133"/>
                    <a:pt x="29793" y="579080"/>
                    <a:pt x="41024" y="578360"/>
                  </a:cubicBezTo>
                  <a:cubicBezTo>
                    <a:pt x="52252" y="577637"/>
                    <a:pt x="63845" y="581246"/>
                    <a:pt x="73986" y="588462"/>
                  </a:cubicBezTo>
                  <a:cubicBezTo>
                    <a:pt x="375357" y="854015"/>
                    <a:pt x="821619" y="871332"/>
                    <a:pt x="1157767" y="631758"/>
                  </a:cubicBezTo>
                  <a:cubicBezTo>
                    <a:pt x="1175151" y="620212"/>
                    <a:pt x="1195439" y="623098"/>
                    <a:pt x="1212823" y="634644"/>
                  </a:cubicBezTo>
                  <a:cubicBezTo>
                    <a:pt x="1215721" y="637531"/>
                    <a:pt x="1218619" y="640418"/>
                    <a:pt x="1218619" y="643304"/>
                  </a:cubicBezTo>
                  <a:cubicBezTo>
                    <a:pt x="1227314" y="651964"/>
                    <a:pt x="1230212" y="663508"/>
                    <a:pt x="1227314" y="677941"/>
                  </a:cubicBezTo>
                  <a:cubicBezTo>
                    <a:pt x="1224416" y="686600"/>
                    <a:pt x="1218619" y="698147"/>
                    <a:pt x="1207027" y="703920"/>
                  </a:cubicBezTo>
                  <a:cubicBezTo>
                    <a:pt x="836110" y="966584"/>
                    <a:pt x="343482" y="946380"/>
                    <a:pt x="16029" y="657737"/>
                  </a:cubicBezTo>
                  <a:cubicBezTo>
                    <a:pt x="5887" y="649078"/>
                    <a:pt x="815" y="638253"/>
                    <a:pt x="91" y="6270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b="1" dirty="0">
                <a:latin typeface="Josefin Sans Light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F0EE67-DBB1-B59B-2856-D376AE476BB2}"/>
              </a:ext>
            </a:extLst>
          </p:cNvPr>
          <p:cNvGrpSpPr/>
          <p:nvPr/>
        </p:nvGrpSpPr>
        <p:grpSpPr>
          <a:xfrm rot="16200000">
            <a:off x="9436556" y="2225943"/>
            <a:ext cx="910357" cy="910352"/>
            <a:chOff x="3964819" y="8655883"/>
            <a:chExt cx="1336509" cy="1336503"/>
          </a:xfrm>
        </p:grpSpPr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3E445B81-D2CB-4C3D-CB76-E4E339186F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12945" y="8694146"/>
              <a:ext cx="1250117" cy="1250117"/>
            </a:xfrm>
            <a:custGeom>
              <a:avLst/>
              <a:gdLst>
                <a:gd name="T0" fmla="*/ 433 w 434"/>
                <a:gd name="T1" fmla="*/ 216 h 434"/>
                <a:gd name="T2" fmla="*/ 433 w 434"/>
                <a:gd name="T3" fmla="*/ 216 h 434"/>
                <a:gd name="T4" fmla="*/ 217 w 434"/>
                <a:gd name="T5" fmla="*/ 433 h 434"/>
                <a:gd name="T6" fmla="*/ 217 w 434"/>
                <a:gd name="T7" fmla="*/ 433 h 434"/>
                <a:gd name="T8" fmla="*/ 0 w 434"/>
                <a:gd name="T9" fmla="*/ 216 h 434"/>
                <a:gd name="T10" fmla="*/ 0 w 434"/>
                <a:gd name="T11" fmla="*/ 216 h 434"/>
                <a:gd name="T12" fmla="*/ 217 w 434"/>
                <a:gd name="T13" fmla="*/ 0 h 434"/>
                <a:gd name="T14" fmla="*/ 217 w 434"/>
                <a:gd name="T15" fmla="*/ 0 h 434"/>
                <a:gd name="T16" fmla="*/ 433 w 434"/>
                <a:gd name="T17" fmla="*/ 2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4" h="434">
                  <a:moveTo>
                    <a:pt x="433" y="216"/>
                  </a:moveTo>
                  <a:lnTo>
                    <a:pt x="433" y="216"/>
                  </a:lnTo>
                  <a:cubicBezTo>
                    <a:pt x="433" y="336"/>
                    <a:pt x="336" y="433"/>
                    <a:pt x="217" y="433"/>
                  </a:cubicBezTo>
                  <a:lnTo>
                    <a:pt x="217" y="433"/>
                  </a:lnTo>
                  <a:cubicBezTo>
                    <a:pt x="97" y="433"/>
                    <a:pt x="0" y="336"/>
                    <a:pt x="0" y="216"/>
                  </a:cubicBezTo>
                  <a:lnTo>
                    <a:pt x="0" y="216"/>
                  </a:lnTo>
                  <a:cubicBezTo>
                    <a:pt x="0" y="97"/>
                    <a:pt x="97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3" y="97"/>
                    <a:pt x="433" y="21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b="1" dirty="0">
                <a:latin typeface="Josefin Sans Light" pitchFamily="2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CF3038D-30BD-17DA-5D77-47809945D4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64822" y="8655880"/>
              <a:ext cx="1336503" cy="1336509"/>
            </a:xfrm>
            <a:custGeom>
              <a:avLst/>
              <a:gdLst>
                <a:gd name="connsiteX0" fmla="*/ 0 w 1336503"/>
                <a:gd name="connsiteY0" fmla="*/ 666805 h 1336509"/>
                <a:gd name="connsiteX1" fmla="*/ 669703 w 1336503"/>
                <a:gd name="connsiteY1" fmla="*/ 0 h 1336509"/>
                <a:gd name="connsiteX2" fmla="*/ 1336503 w 1336503"/>
                <a:gd name="connsiteY2" fmla="*/ 666805 h 1336509"/>
                <a:gd name="connsiteX3" fmla="*/ 669703 w 1336503"/>
                <a:gd name="connsiteY3" fmla="*/ 1336509 h 1336509"/>
                <a:gd name="connsiteX4" fmla="*/ 0 w 1336503"/>
                <a:gd name="connsiteY4" fmla="*/ 666805 h 1336509"/>
                <a:gd name="connsiteX5" fmla="*/ 81172 w 1336503"/>
                <a:gd name="connsiteY5" fmla="*/ 666805 h 1336509"/>
                <a:gd name="connsiteX6" fmla="*/ 669703 w 1336503"/>
                <a:gd name="connsiteY6" fmla="*/ 1255332 h 1336509"/>
                <a:gd name="connsiteX7" fmla="*/ 1258229 w 1336503"/>
                <a:gd name="connsiteY7" fmla="*/ 666805 h 1336509"/>
                <a:gd name="connsiteX8" fmla="*/ 669703 w 1336503"/>
                <a:gd name="connsiteY8" fmla="*/ 81177 h 1336509"/>
                <a:gd name="connsiteX9" fmla="*/ 81172 w 1336503"/>
                <a:gd name="connsiteY9" fmla="*/ 666805 h 13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6503" h="1336509">
                  <a:moveTo>
                    <a:pt x="0" y="666805"/>
                  </a:moveTo>
                  <a:cubicBezTo>
                    <a:pt x="0" y="298613"/>
                    <a:pt x="298610" y="0"/>
                    <a:pt x="669703" y="0"/>
                  </a:cubicBezTo>
                  <a:cubicBezTo>
                    <a:pt x="1037892" y="0"/>
                    <a:pt x="1336503" y="298613"/>
                    <a:pt x="1336503" y="666805"/>
                  </a:cubicBezTo>
                  <a:cubicBezTo>
                    <a:pt x="1336503" y="1034998"/>
                    <a:pt x="1037892" y="1336509"/>
                    <a:pt x="669703" y="1336509"/>
                  </a:cubicBezTo>
                  <a:cubicBezTo>
                    <a:pt x="298610" y="1336509"/>
                    <a:pt x="0" y="1034998"/>
                    <a:pt x="0" y="666805"/>
                  </a:cubicBezTo>
                  <a:close/>
                  <a:moveTo>
                    <a:pt x="81172" y="666805"/>
                  </a:moveTo>
                  <a:cubicBezTo>
                    <a:pt x="81172" y="991509"/>
                    <a:pt x="344995" y="1255332"/>
                    <a:pt x="669703" y="1255332"/>
                  </a:cubicBezTo>
                  <a:cubicBezTo>
                    <a:pt x="994406" y="1255332"/>
                    <a:pt x="1258229" y="991509"/>
                    <a:pt x="1258229" y="666805"/>
                  </a:cubicBezTo>
                  <a:cubicBezTo>
                    <a:pt x="1258229" y="342099"/>
                    <a:pt x="994406" y="81177"/>
                    <a:pt x="669703" y="81177"/>
                  </a:cubicBezTo>
                  <a:cubicBezTo>
                    <a:pt x="344995" y="81177"/>
                    <a:pt x="81172" y="342099"/>
                    <a:pt x="81172" y="66680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b="1" dirty="0">
                <a:latin typeface="Josefin Sans Light" pitchFamily="2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66C2C1-FD81-062B-B7BD-47A8A3D41633}"/>
              </a:ext>
            </a:extLst>
          </p:cNvPr>
          <p:cNvSpPr txBox="1"/>
          <p:nvPr/>
        </p:nvSpPr>
        <p:spPr>
          <a:xfrm>
            <a:off x="3574362" y="4920800"/>
            <a:ext cx="17228926" cy="67710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800" b="1" dirty="0">
                <a:solidFill>
                  <a:schemeClr val="tx2"/>
                </a:solidFill>
                <a:latin typeface="Unica One" panose="02000506000000020004" pitchFamily="2" charset="77"/>
                <a:ea typeface="Red Hat Display" panose="02010303040201060303" pitchFamily="2" charset="0"/>
                <a:cs typeface="Shrikhand" panose="02000000000000000000" pitchFamily="2" charset="77"/>
              </a:rPr>
              <a:t>Images: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DD9BF-CF09-F04A-2978-28FB2B670508}"/>
              </a:ext>
            </a:extLst>
          </p:cNvPr>
          <p:cNvSpPr txBox="1"/>
          <p:nvPr/>
        </p:nvSpPr>
        <p:spPr>
          <a:xfrm>
            <a:off x="3574362" y="5893544"/>
            <a:ext cx="8242500" cy="322453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Heebo Light" pitchFamily="2" charset="-79"/>
              </a:defRPr>
            </a:lvl1pPr>
          </a:lstStyle>
          <a:p>
            <a:r>
              <a:rPr lang="en-US" b="1" dirty="0">
                <a:latin typeface="Josefin Sans Light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https://dribbble.com/shots/16905388-Cyber-Security-Consulting-Service-Landing-Page</a:t>
            </a:r>
            <a:endParaRPr lang="en-US" b="1" dirty="0">
              <a:latin typeface="Josefin Sans Light" pitchFamily="2" charset="0"/>
            </a:endParaRPr>
          </a:p>
          <a:p>
            <a:r>
              <a:rPr lang="en-US" b="1" dirty="0">
                <a:latin typeface="Josefin Sans Light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https://unsplash.com/photos/T2b8Q6xQjEc</a:t>
            </a:r>
            <a:endParaRPr lang="en-US" b="1" dirty="0">
              <a:effectLst/>
              <a:latin typeface="Josefin Sans Light" pitchFamily="2" charset="0"/>
            </a:endParaRPr>
          </a:p>
          <a:p>
            <a:r>
              <a:rPr lang="en-US" b="1" dirty="0">
                <a:effectLst/>
                <a:latin typeface="Josefin Sans Light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https://unsplash.com/photos/iar-afB0QQw</a:t>
            </a:r>
            <a:endParaRPr lang="en-US" b="1" dirty="0">
              <a:effectLst/>
              <a:latin typeface="Josefin Sans Light" pitchFamily="2" charset="0"/>
            </a:endParaRPr>
          </a:p>
          <a:p>
            <a:r>
              <a:rPr lang="en-US" b="1" dirty="0">
                <a:effectLst/>
                <a:latin typeface="Josefin Sans Light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https://unsplash.com/photos/tbuVFsx_RKE</a:t>
            </a:r>
            <a:endParaRPr lang="en-US" b="1" dirty="0">
              <a:latin typeface="Josefin Sans Light" pitchFamily="2" charset="0"/>
            </a:endParaRPr>
          </a:p>
          <a:p>
            <a:r>
              <a:rPr lang="en-US" b="1" dirty="0">
                <a:effectLst/>
                <a:latin typeface="Josefin Sans Light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https://unsplash.com/photos/pSda_ahlz40</a:t>
            </a:r>
            <a:r>
              <a:rPr lang="en-US" b="1" dirty="0">
                <a:latin typeface="Josefin Sans Light" pitchFamily="2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30646-135B-ADA9-DD7A-3A5FB9C2A10E}"/>
              </a:ext>
            </a:extLst>
          </p:cNvPr>
          <p:cNvSpPr txBox="1"/>
          <p:nvPr/>
        </p:nvSpPr>
        <p:spPr>
          <a:xfrm>
            <a:off x="3574362" y="9792058"/>
            <a:ext cx="17228926" cy="67710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800" b="1" dirty="0">
                <a:solidFill>
                  <a:schemeClr val="tx2"/>
                </a:solidFill>
                <a:latin typeface="Unica One" panose="02000506000000020004" pitchFamily="2" charset="77"/>
                <a:ea typeface="Red Hat Display" panose="02010303040201060303" pitchFamily="2" charset="0"/>
                <a:cs typeface="Shrikhand" panose="02000000000000000000" pitchFamily="2" charset="77"/>
              </a:rPr>
              <a:t>Fonts: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8D575-CF8C-AA73-09A9-727DC3064843}"/>
              </a:ext>
            </a:extLst>
          </p:cNvPr>
          <p:cNvSpPr txBox="1"/>
          <p:nvPr/>
        </p:nvSpPr>
        <p:spPr>
          <a:xfrm>
            <a:off x="3574362" y="10764802"/>
            <a:ext cx="17228926" cy="1240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Josefin Sans Light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Unica One: </a:t>
            </a:r>
            <a:r>
              <a:rPr lang="en-US" sz="3200" b="1" dirty="0">
                <a:latin typeface="Josefin Sans Light" pitchFamily="2" charset="0"/>
                <a:ea typeface="Red Hat Display" panose="02010303040201060303" pitchFamily="2" charset="0"/>
                <a:cs typeface="Red Hat Display" panose="02010303040201060303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https://fonts.google.com/specimen/Unica+One</a:t>
            </a:r>
            <a:endParaRPr lang="en-US" sz="3200" b="1" dirty="0">
              <a:latin typeface="Josefin Sans Light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Josefin Sans Light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Josefin</a:t>
            </a:r>
            <a:r>
              <a:rPr lang="en-US" sz="3200" b="1" dirty="0">
                <a:latin typeface="Josefin Sans Light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Sans: </a:t>
            </a:r>
            <a:r>
              <a:rPr lang="en-US" sz="3200" b="1" dirty="0">
                <a:latin typeface="Josefin Sans Light" pitchFamily="2" charset="0"/>
                <a:ea typeface="Red Hat Display" panose="02010303040201060303" pitchFamily="2" charset="0"/>
                <a:cs typeface="Red Hat Display" panose="02010303040201060303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https://fonts.google.com/specimen/Josefin+Sans</a:t>
            </a:r>
            <a:endParaRPr lang="en-US" sz="3200" b="1" dirty="0">
              <a:latin typeface="Josefin Sans Light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D1519-C1F6-001B-AB69-D04FEE8FA889}"/>
              </a:ext>
            </a:extLst>
          </p:cNvPr>
          <p:cNvSpPr txBox="1"/>
          <p:nvPr/>
        </p:nvSpPr>
        <p:spPr>
          <a:xfrm>
            <a:off x="12560790" y="5893544"/>
            <a:ext cx="8242500" cy="3784113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Heebo Light" pitchFamily="2" charset="-79"/>
              </a:defRPr>
            </a:lvl1pPr>
          </a:lstStyle>
          <a:p>
            <a:r>
              <a:rPr lang="en-US" b="1" dirty="0">
                <a:latin typeface="Josefin Sans Light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https://dribbble.com/shots/16630330-Fast-VPN-Mobile-App</a:t>
            </a:r>
            <a:endParaRPr lang="en-US" b="1" dirty="0">
              <a:latin typeface="Josefin Sans Light" pitchFamily="2" charset="0"/>
            </a:endParaRPr>
          </a:p>
          <a:p>
            <a:r>
              <a:rPr lang="en-US" b="1" dirty="0">
                <a:effectLst/>
                <a:latin typeface="Josefin Sans Light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https://unsplash.com/photos/8EYMcqG5GRU</a:t>
            </a:r>
            <a:endParaRPr lang="en-US" b="1" dirty="0">
              <a:effectLst/>
              <a:latin typeface="Josefin Sans Light" pitchFamily="2" charset="0"/>
            </a:endParaRPr>
          </a:p>
          <a:p>
            <a:r>
              <a:rPr lang="en-US" b="1" dirty="0">
                <a:effectLst/>
                <a:latin typeface="Josefin Sans Light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https://unsplash.com/photos/63Sg6s3EocE</a:t>
            </a:r>
            <a:endParaRPr lang="en-US" b="1" dirty="0">
              <a:latin typeface="Josefin Sans Light" pitchFamily="2" charset="0"/>
            </a:endParaRPr>
          </a:p>
          <a:p>
            <a:r>
              <a:rPr lang="en-US" b="1" dirty="0">
                <a:effectLst/>
                <a:latin typeface="Josefin Sans Light" pitchFamily="2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https://unsplash.com/photos/04TIEUuDzfc</a:t>
            </a:r>
            <a:endParaRPr lang="en-US" b="1" dirty="0">
              <a:latin typeface="Josefin Sans Light" pitchFamily="2" charset="0"/>
            </a:endParaRPr>
          </a:p>
          <a:p>
            <a:r>
              <a:rPr lang="en-US" b="1" dirty="0">
                <a:effectLst/>
                <a:latin typeface="Josefin Sans Light" pitchFamily="2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https://unsplash.com/photos/6uJv3XofGfQ</a:t>
            </a:r>
            <a:endParaRPr lang="en-US" b="1" dirty="0">
              <a:latin typeface="Josefin Sans Light" pitchFamily="2" charset="0"/>
            </a:endParaRPr>
          </a:p>
          <a:p>
            <a:r>
              <a:rPr lang="en-US" b="1" dirty="0">
                <a:effectLst/>
                <a:latin typeface="Josefin Sans Light" pitchFamily="2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https://unsplash.com/photos/27QcqVqgVg4</a:t>
            </a:r>
            <a:endParaRPr lang="en-US" b="1" dirty="0">
              <a:latin typeface="Josefin Sans Ligh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CA2C9-91A5-33E0-6BA8-DE8BED5EAA30}"/>
              </a:ext>
            </a:extLst>
          </p:cNvPr>
          <p:cNvSpPr txBox="1"/>
          <p:nvPr/>
        </p:nvSpPr>
        <p:spPr>
          <a:xfrm>
            <a:off x="3574362" y="3929628"/>
            <a:ext cx="17228926" cy="6217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200" b="1" dirty="0">
                <a:latin typeface="Josefin Sans Light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This presentation template was created by </a:t>
            </a:r>
            <a:r>
              <a:rPr lang="en-US" sz="3200" b="1" dirty="0" err="1">
                <a:solidFill>
                  <a:schemeClr val="tx2"/>
                </a:solidFill>
                <a:latin typeface="Josefin Sans Light" pitchFamily="2" charset="0"/>
                <a:ea typeface="Red Hat Display" panose="02010303040201060303" pitchFamily="2" charset="0"/>
                <a:cs typeface="Red Hat Display" panose="02010303040201060303" pitchFamily="2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Slidenest</a:t>
            </a:r>
            <a:r>
              <a:rPr lang="en-US" sz="3200" b="1" dirty="0">
                <a:latin typeface="Josefin Sans Light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, using resources from these sites: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979C7-9C67-5BFC-F4E3-B7E89AD28846}"/>
              </a:ext>
            </a:extLst>
          </p:cNvPr>
          <p:cNvSpPr txBox="1"/>
          <p:nvPr/>
        </p:nvSpPr>
        <p:spPr>
          <a:xfrm>
            <a:off x="1520825" y="567685"/>
            <a:ext cx="21336000" cy="17081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10500">
                <a:solidFill>
                  <a:schemeClr val="tx2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2817540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6">
            <a:extLst>
              <a:ext uri="{FF2B5EF4-FFF2-40B4-BE49-F238E27FC236}">
                <a16:creationId xmlns:a16="http://schemas.microsoft.com/office/drawing/2014/main" id="{AC8D79FF-E13D-C2B1-AD64-38CA6383B5EB}"/>
              </a:ext>
            </a:extLst>
          </p:cNvPr>
          <p:cNvSpPr/>
          <p:nvPr/>
        </p:nvSpPr>
        <p:spPr>
          <a:xfrm>
            <a:off x="2167969" y="3228079"/>
            <a:ext cx="20041712" cy="9420772"/>
          </a:xfrm>
          <a:custGeom>
            <a:avLst/>
            <a:gdLst>
              <a:gd name="connsiteX0" fmla="*/ 7527016 w 7773541"/>
              <a:gd name="connsiteY0" fmla="*/ 3174427 h 3654017"/>
              <a:gd name="connsiteX1" fmla="*/ 7527016 w 7773541"/>
              <a:gd name="connsiteY1" fmla="*/ 1142451 h 3654017"/>
              <a:gd name="connsiteX2" fmla="*/ 7756421 w 7773541"/>
              <a:gd name="connsiteY2" fmla="*/ 955183 h 3654017"/>
              <a:gd name="connsiteX3" fmla="*/ 7756421 w 7773541"/>
              <a:gd name="connsiteY3" fmla="*/ 576650 h 3654017"/>
              <a:gd name="connsiteX4" fmla="*/ 7368943 w 7773541"/>
              <a:gd name="connsiteY4" fmla="*/ 210677 h 3654017"/>
              <a:gd name="connsiteX5" fmla="*/ 7157799 w 7773541"/>
              <a:gd name="connsiteY5" fmla="*/ 210677 h 3654017"/>
              <a:gd name="connsiteX6" fmla="*/ 4314196 w 7773541"/>
              <a:gd name="connsiteY6" fmla="*/ 210677 h 3654017"/>
              <a:gd name="connsiteX7" fmla="*/ 4191504 w 7773541"/>
              <a:gd name="connsiteY7" fmla="*/ 0 h 3654017"/>
              <a:gd name="connsiteX8" fmla="*/ 2356829 w 7773541"/>
              <a:gd name="connsiteY8" fmla="*/ 0 h 3654017"/>
              <a:gd name="connsiteX9" fmla="*/ 981537 w 7773541"/>
              <a:gd name="connsiteY9" fmla="*/ 0 h 3654017"/>
              <a:gd name="connsiteX10" fmla="*/ 611178 w 7773541"/>
              <a:gd name="connsiteY10" fmla="*/ 0 h 3654017"/>
              <a:gd name="connsiteX11" fmla="*/ 0 w 7773541"/>
              <a:gd name="connsiteY11" fmla="*/ 0 h 3654017"/>
              <a:gd name="connsiteX12" fmla="*/ 0 w 7773541"/>
              <a:gd name="connsiteY12" fmla="*/ 479590 h 3654017"/>
              <a:gd name="connsiteX13" fmla="*/ 0 w 7773541"/>
              <a:gd name="connsiteY13" fmla="*/ 481874 h 3654017"/>
              <a:gd name="connsiteX14" fmla="*/ 2853 w 7773541"/>
              <a:gd name="connsiteY14" fmla="*/ 479590 h 3654017"/>
              <a:gd name="connsiteX15" fmla="*/ 251091 w 7773541"/>
              <a:gd name="connsiteY15" fmla="*/ 479590 h 3654017"/>
              <a:gd name="connsiteX16" fmla="*/ 251091 w 7773541"/>
              <a:gd name="connsiteY16" fmla="*/ 2513279 h 3654017"/>
              <a:gd name="connsiteX17" fmla="*/ 0 w 7773541"/>
              <a:gd name="connsiteY17" fmla="*/ 2717675 h 3654017"/>
              <a:gd name="connsiteX18" fmla="*/ 0 w 7773541"/>
              <a:gd name="connsiteY18" fmla="*/ 3077368 h 3654017"/>
              <a:gd name="connsiteX19" fmla="*/ 387479 w 7773541"/>
              <a:gd name="connsiteY19" fmla="*/ 3442769 h 3654017"/>
              <a:gd name="connsiteX20" fmla="*/ 791507 w 7773541"/>
              <a:gd name="connsiteY20" fmla="*/ 3442769 h 3654017"/>
              <a:gd name="connsiteX21" fmla="*/ 3433095 w 7773541"/>
              <a:gd name="connsiteY21" fmla="*/ 3442769 h 3654017"/>
              <a:gd name="connsiteX22" fmla="*/ 3555787 w 7773541"/>
              <a:gd name="connsiteY22" fmla="*/ 3654017 h 3654017"/>
              <a:gd name="connsiteX23" fmla="*/ 5399593 w 7773541"/>
              <a:gd name="connsiteY23" fmla="*/ 3654017 h 3654017"/>
              <a:gd name="connsiteX24" fmla="*/ 6792005 w 7773541"/>
              <a:gd name="connsiteY24" fmla="*/ 3654017 h 3654017"/>
              <a:gd name="connsiteX25" fmla="*/ 7145244 w 7773541"/>
              <a:gd name="connsiteY25" fmla="*/ 3654017 h 3654017"/>
              <a:gd name="connsiteX26" fmla="*/ 7756421 w 7773541"/>
              <a:gd name="connsiteY26" fmla="*/ 3654017 h 3654017"/>
              <a:gd name="connsiteX27" fmla="*/ 7773541 w 7773541"/>
              <a:gd name="connsiteY27" fmla="*/ 3654017 h 3654017"/>
              <a:gd name="connsiteX28" fmla="*/ 7773541 w 7773541"/>
              <a:gd name="connsiteY28" fmla="*/ 3174427 h 36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773541" h="3654017">
                <a:moveTo>
                  <a:pt x="7527016" y="3174427"/>
                </a:moveTo>
                <a:lnTo>
                  <a:pt x="7527016" y="1142451"/>
                </a:lnTo>
                <a:lnTo>
                  <a:pt x="7756421" y="955183"/>
                </a:lnTo>
                <a:lnTo>
                  <a:pt x="7756421" y="576650"/>
                </a:lnTo>
                <a:lnTo>
                  <a:pt x="7368943" y="210677"/>
                </a:lnTo>
                <a:lnTo>
                  <a:pt x="7157799" y="210677"/>
                </a:lnTo>
                <a:lnTo>
                  <a:pt x="4314196" y="210677"/>
                </a:lnTo>
                <a:lnTo>
                  <a:pt x="4191504" y="0"/>
                </a:lnTo>
                <a:lnTo>
                  <a:pt x="2356829" y="0"/>
                </a:lnTo>
                <a:lnTo>
                  <a:pt x="981537" y="0"/>
                </a:lnTo>
                <a:lnTo>
                  <a:pt x="611178" y="0"/>
                </a:lnTo>
                <a:lnTo>
                  <a:pt x="0" y="0"/>
                </a:lnTo>
                <a:lnTo>
                  <a:pt x="0" y="479590"/>
                </a:lnTo>
                <a:lnTo>
                  <a:pt x="0" y="481874"/>
                </a:lnTo>
                <a:lnTo>
                  <a:pt x="2853" y="479590"/>
                </a:lnTo>
                <a:lnTo>
                  <a:pt x="251091" y="479590"/>
                </a:lnTo>
                <a:lnTo>
                  <a:pt x="251091" y="2513279"/>
                </a:lnTo>
                <a:lnTo>
                  <a:pt x="0" y="2717675"/>
                </a:lnTo>
                <a:lnTo>
                  <a:pt x="0" y="3077368"/>
                </a:lnTo>
                <a:lnTo>
                  <a:pt x="387479" y="3442769"/>
                </a:lnTo>
                <a:lnTo>
                  <a:pt x="791507" y="3442769"/>
                </a:lnTo>
                <a:lnTo>
                  <a:pt x="3433095" y="3442769"/>
                </a:lnTo>
                <a:lnTo>
                  <a:pt x="3555787" y="3654017"/>
                </a:lnTo>
                <a:lnTo>
                  <a:pt x="5399593" y="3654017"/>
                </a:lnTo>
                <a:lnTo>
                  <a:pt x="6792005" y="3654017"/>
                </a:lnTo>
                <a:lnTo>
                  <a:pt x="7145244" y="3654017"/>
                </a:lnTo>
                <a:lnTo>
                  <a:pt x="7756421" y="3654017"/>
                </a:lnTo>
                <a:lnTo>
                  <a:pt x="7773541" y="3654017"/>
                </a:lnTo>
                <a:lnTo>
                  <a:pt x="7773541" y="3174427"/>
                </a:lnTo>
                <a:close/>
              </a:path>
            </a:pathLst>
          </a:custGeom>
          <a:solidFill>
            <a:schemeClr val="accent5"/>
          </a:solidFill>
          <a:ln w="3810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Josefin Sans Light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B16B73-C5F9-3E07-5C7E-A7569AFDA87F}"/>
              </a:ext>
            </a:extLst>
          </p:cNvPr>
          <p:cNvGrpSpPr/>
          <p:nvPr/>
        </p:nvGrpSpPr>
        <p:grpSpPr>
          <a:xfrm>
            <a:off x="17159427" y="2240307"/>
            <a:ext cx="3431664" cy="4846028"/>
            <a:chOff x="14888362" y="5562607"/>
            <a:chExt cx="4373621" cy="617621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A75013C-000B-F5DB-53FB-804081799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6371" y="5580512"/>
              <a:ext cx="2851634" cy="3181265"/>
            </a:xfrm>
            <a:custGeom>
              <a:avLst/>
              <a:gdLst>
                <a:gd name="connsiteX0" fmla="*/ 1310970 w 2624432"/>
                <a:gd name="connsiteY0" fmla="*/ 0 h 2927799"/>
                <a:gd name="connsiteX1" fmla="*/ 2624432 w 2624432"/>
                <a:gd name="connsiteY1" fmla="*/ 1313059 h 2927799"/>
                <a:gd name="connsiteX2" fmla="*/ 2624432 w 2624432"/>
                <a:gd name="connsiteY2" fmla="*/ 2927799 h 2927799"/>
                <a:gd name="connsiteX3" fmla="*/ 2110252 w 2624432"/>
                <a:gd name="connsiteY3" fmla="*/ 2927799 h 2927799"/>
                <a:gd name="connsiteX4" fmla="*/ 2110252 w 2624432"/>
                <a:gd name="connsiteY4" fmla="*/ 1313059 h 2927799"/>
                <a:gd name="connsiteX5" fmla="*/ 1310970 w 2624432"/>
                <a:gd name="connsiteY5" fmla="*/ 514510 h 2927799"/>
                <a:gd name="connsiteX6" fmla="*/ 512934 w 2624432"/>
                <a:gd name="connsiteY6" fmla="*/ 1313059 h 2927799"/>
                <a:gd name="connsiteX7" fmla="*/ 512934 w 2624432"/>
                <a:gd name="connsiteY7" fmla="*/ 2927799 h 2927799"/>
                <a:gd name="connsiteX8" fmla="*/ 0 w 2624432"/>
                <a:gd name="connsiteY8" fmla="*/ 2927799 h 2927799"/>
                <a:gd name="connsiteX9" fmla="*/ 0 w 2624432"/>
                <a:gd name="connsiteY9" fmla="*/ 1313059 h 2927799"/>
                <a:gd name="connsiteX10" fmla="*/ 1310970 w 2624432"/>
                <a:gd name="connsiteY10" fmla="*/ 0 h 292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4432" h="2927799">
                  <a:moveTo>
                    <a:pt x="1310970" y="0"/>
                  </a:moveTo>
                  <a:cubicBezTo>
                    <a:pt x="2035552" y="0"/>
                    <a:pt x="2624432" y="589257"/>
                    <a:pt x="2624432" y="1313059"/>
                  </a:cubicBezTo>
                  <a:lnTo>
                    <a:pt x="2624432" y="2927799"/>
                  </a:lnTo>
                  <a:lnTo>
                    <a:pt x="2110252" y="2927799"/>
                  </a:lnTo>
                  <a:lnTo>
                    <a:pt x="2110252" y="1313059"/>
                  </a:lnTo>
                  <a:cubicBezTo>
                    <a:pt x="2110252" y="872051"/>
                    <a:pt x="1752940" y="514510"/>
                    <a:pt x="1310970" y="514510"/>
                  </a:cubicBezTo>
                  <a:cubicBezTo>
                    <a:pt x="871490" y="514510"/>
                    <a:pt x="512934" y="872051"/>
                    <a:pt x="512934" y="1313059"/>
                  </a:cubicBezTo>
                  <a:lnTo>
                    <a:pt x="512934" y="2927799"/>
                  </a:lnTo>
                  <a:lnTo>
                    <a:pt x="0" y="2927799"/>
                  </a:lnTo>
                  <a:lnTo>
                    <a:pt x="0" y="1313059"/>
                  </a:lnTo>
                  <a:cubicBezTo>
                    <a:pt x="0" y="589257"/>
                    <a:pt x="588878" y="0"/>
                    <a:pt x="1310970" y="0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6CE75DE6-D4F0-D621-453C-AC235C717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265" y="8761775"/>
              <a:ext cx="4339168" cy="2709740"/>
            </a:xfrm>
            <a:custGeom>
              <a:avLst/>
              <a:gdLst>
                <a:gd name="T0" fmla="*/ 3137 w 3205"/>
                <a:gd name="T1" fmla="*/ 2001 h 2002"/>
                <a:gd name="T2" fmla="*/ 67 w 3205"/>
                <a:gd name="T3" fmla="*/ 2001 h 2002"/>
                <a:gd name="T4" fmla="*/ 67 w 3205"/>
                <a:gd name="T5" fmla="*/ 2001 h 2002"/>
                <a:gd name="T6" fmla="*/ 0 w 3205"/>
                <a:gd name="T7" fmla="*/ 1934 h 2002"/>
                <a:gd name="T8" fmla="*/ 0 w 3205"/>
                <a:gd name="T9" fmla="*/ 68 h 2002"/>
                <a:gd name="T10" fmla="*/ 0 w 3205"/>
                <a:gd name="T11" fmla="*/ 68 h 2002"/>
                <a:gd name="T12" fmla="*/ 67 w 3205"/>
                <a:gd name="T13" fmla="*/ 0 h 2002"/>
                <a:gd name="T14" fmla="*/ 3137 w 3205"/>
                <a:gd name="T15" fmla="*/ 0 h 2002"/>
                <a:gd name="T16" fmla="*/ 3137 w 3205"/>
                <a:gd name="T17" fmla="*/ 0 h 2002"/>
                <a:gd name="T18" fmla="*/ 3204 w 3205"/>
                <a:gd name="T19" fmla="*/ 68 h 2002"/>
                <a:gd name="T20" fmla="*/ 3204 w 3205"/>
                <a:gd name="T21" fmla="*/ 1934 h 2002"/>
                <a:gd name="T22" fmla="*/ 3204 w 3205"/>
                <a:gd name="T23" fmla="*/ 1934 h 2002"/>
                <a:gd name="T24" fmla="*/ 3137 w 3205"/>
                <a:gd name="T25" fmla="*/ 2001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5" h="2002">
                  <a:moveTo>
                    <a:pt x="3137" y="2001"/>
                  </a:moveTo>
                  <a:lnTo>
                    <a:pt x="67" y="2001"/>
                  </a:lnTo>
                  <a:lnTo>
                    <a:pt x="67" y="2001"/>
                  </a:lnTo>
                  <a:cubicBezTo>
                    <a:pt x="30" y="2001"/>
                    <a:pt x="0" y="1971"/>
                    <a:pt x="0" y="1934"/>
                  </a:cubicBezTo>
                  <a:lnTo>
                    <a:pt x="0" y="68"/>
                  </a:lnTo>
                  <a:lnTo>
                    <a:pt x="0" y="68"/>
                  </a:lnTo>
                  <a:cubicBezTo>
                    <a:pt x="0" y="30"/>
                    <a:pt x="30" y="0"/>
                    <a:pt x="67" y="0"/>
                  </a:cubicBezTo>
                  <a:lnTo>
                    <a:pt x="3137" y="0"/>
                  </a:lnTo>
                  <a:lnTo>
                    <a:pt x="3137" y="0"/>
                  </a:lnTo>
                  <a:cubicBezTo>
                    <a:pt x="3174" y="0"/>
                    <a:pt x="3204" y="30"/>
                    <a:pt x="3204" y="68"/>
                  </a:cubicBezTo>
                  <a:lnTo>
                    <a:pt x="3204" y="1934"/>
                  </a:lnTo>
                  <a:lnTo>
                    <a:pt x="3204" y="1934"/>
                  </a:lnTo>
                  <a:cubicBezTo>
                    <a:pt x="3204" y="1971"/>
                    <a:pt x="3174" y="2001"/>
                    <a:pt x="3137" y="200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491D63CE-BBBE-312F-0C66-ED288D099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8356" y="9066168"/>
              <a:ext cx="2100943" cy="2100944"/>
            </a:xfrm>
            <a:custGeom>
              <a:avLst/>
              <a:gdLst>
                <a:gd name="T0" fmla="*/ 1551 w 1552"/>
                <a:gd name="T1" fmla="*/ 776 h 1552"/>
                <a:gd name="T2" fmla="*/ 1551 w 1552"/>
                <a:gd name="T3" fmla="*/ 776 h 1552"/>
                <a:gd name="T4" fmla="*/ 775 w 1552"/>
                <a:gd name="T5" fmla="*/ 1551 h 1552"/>
                <a:gd name="T6" fmla="*/ 775 w 1552"/>
                <a:gd name="T7" fmla="*/ 1551 h 1552"/>
                <a:gd name="T8" fmla="*/ 0 w 1552"/>
                <a:gd name="T9" fmla="*/ 776 h 1552"/>
                <a:gd name="T10" fmla="*/ 0 w 1552"/>
                <a:gd name="T11" fmla="*/ 776 h 1552"/>
                <a:gd name="T12" fmla="*/ 775 w 1552"/>
                <a:gd name="T13" fmla="*/ 0 h 1552"/>
                <a:gd name="T14" fmla="*/ 775 w 1552"/>
                <a:gd name="T15" fmla="*/ 0 h 1552"/>
                <a:gd name="T16" fmla="*/ 1551 w 1552"/>
                <a:gd name="T17" fmla="*/ 776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2" h="1552">
                  <a:moveTo>
                    <a:pt x="1551" y="776"/>
                  </a:moveTo>
                  <a:lnTo>
                    <a:pt x="1551" y="776"/>
                  </a:lnTo>
                  <a:cubicBezTo>
                    <a:pt x="1551" y="1204"/>
                    <a:pt x="1204" y="1551"/>
                    <a:pt x="775" y="1551"/>
                  </a:cubicBezTo>
                  <a:lnTo>
                    <a:pt x="775" y="1551"/>
                  </a:lnTo>
                  <a:cubicBezTo>
                    <a:pt x="348" y="1551"/>
                    <a:pt x="0" y="1204"/>
                    <a:pt x="0" y="776"/>
                  </a:cubicBezTo>
                  <a:lnTo>
                    <a:pt x="0" y="776"/>
                  </a:lnTo>
                  <a:cubicBezTo>
                    <a:pt x="0" y="348"/>
                    <a:pt x="348" y="0"/>
                    <a:pt x="775" y="0"/>
                  </a:cubicBezTo>
                  <a:lnTo>
                    <a:pt x="775" y="0"/>
                  </a:lnTo>
                  <a:cubicBezTo>
                    <a:pt x="1204" y="0"/>
                    <a:pt x="1551" y="348"/>
                    <a:pt x="1551" y="776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A79EB5B-3859-09ED-A780-946921AF2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8362" y="5562607"/>
              <a:ext cx="4373621" cy="6176213"/>
            </a:xfrm>
            <a:custGeom>
              <a:avLst/>
              <a:gdLst>
                <a:gd name="connsiteX0" fmla="*/ 1291823 w 4025155"/>
                <a:gd name="connsiteY0" fmla="*/ 5652346 h 5684127"/>
                <a:gd name="connsiteX1" fmla="*/ 2821223 w 4025155"/>
                <a:gd name="connsiteY1" fmla="*/ 5652346 h 5684127"/>
                <a:gd name="connsiteX2" fmla="*/ 2838659 w 4025155"/>
                <a:gd name="connsiteY2" fmla="*/ 5667648 h 5684127"/>
                <a:gd name="connsiteX3" fmla="*/ 2821223 w 4025155"/>
                <a:gd name="connsiteY3" fmla="*/ 5684127 h 5684127"/>
                <a:gd name="connsiteX4" fmla="*/ 1291823 w 4025155"/>
                <a:gd name="connsiteY4" fmla="*/ 5684127 h 5684127"/>
                <a:gd name="connsiteX5" fmla="*/ 1274387 w 4025155"/>
                <a:gd name="connsiteY5" fmla="*/ 5667648 h 5684127"/>
                <a:gd name="connsiteX6" fmla="*/ 1291823 w 4025155"/>
                <a:gd name="connsiteY6" fmla="*/ 5652346 h 5684127"/>
                <a:gd name="connsiteX7" fmla="*/ 790706 w 4025155"/>
                <a:gd name="connsiteY7" fmla="*/ 5547980 h 5684127"/>
                <a:gd name="connsiteX8" fmla="*/ 3326577 w 4025155"/>
                <a:gd name="connsiteY8" fmla="*/ 5547980 h 5684127"/>
                <a:gd name="connsiteX9" fmla="*/ 3344015 w 4025155"/>
                <a:gd name="connsiteY9" fmla="*/ 5563282 h 5684127"/>
                <a:gd name="connsiteX10" fmla="*/ 3326577 w 4025155"/>
                <a:gd name="connsiteY10" fmla="*/ 5579761 h 5684127"/>
                <a:gd name="connsiteX11" fmla="*/ 790706 w 4025155"/>
                <a:gd name="connsiteY11" fmla="*/ 5579761 h 5684127"/>
                <a:gd name="connsiteX12" fmla="*/ 774514 w 4025155"/>
                <a:gd name="connsiteY12" fmla="*/ 5563282 h 5684127"/>
                <a:gd name="connsiteX13" fmla="*/ 790706 w 4025155"/>
                <a:gd name="connsiteY13" fmla="*/ 5547980 h 5684127"/>
                <a:gd name="connsiteX14" fmla="*/ 1834553 w 4025155"/>
                <a:gd name="connsiteY14" fmla="*/ 3690254 h 5684127"/>
                <a:gd name="connsiteX15" fmla="*/ 1819653 w 4025155"/>
                <a:gd name="connsiteY15" fmla="*/ 3691500 h 5684127"/>
                <a:gd name="connsiteX16" fmla="*/ 1819653 w 4025155"/>
                <a:gd name="connsiteY16" fmla="*/ 4381735 h 5684127"/>
                <a:gd name="connsiteX17" fmla="*/ 1989773 w 4025155"/>
                <a:gd name="connsiteY17" fmla="*/ 4553670 h 5684127"/>
                <a:gd name="connsiteX18" fmla="*/ 2138783 w 4025155"/>
                <a:gd name="connsiteY18" fmla="*/ 4553670 h 5684127"/>
                <a:gd name="connsiteX19" fmla="*/ 2138783 w 4025155"/>
                <a:gd name="connsiteY19" fmla="*/ 4591048 h 5684127"/>
                <a:gd name="connsiteX20" fmla="*/ 1989773 w 4025155"/>
                <a:gd name="connsiteY20" fmla="*/ 4591048 h 5684127"/>
                <a:gd name="connsiteX21" fmla="*/ 1782399 w 4025155"/>
                <a:gd name="connsiteY21" fmla="*/ 4381735 h 5684127"/>
                <a:gd name="connsiteX22" fmla="*/ 1782399 w 4025155"/>
                <a:gd name="connsiteY22" fmla="*/ 3698976 h 5684127"/>
                <a:gd name="connsiteX23" fmla="*/ 1663191 w 4025155"/>
                <a:gd name="connsiteY23" fmla="*/ 3862190 h 5684127"/>
                <a:gd name="connsiteX24" fmla="*/ 1663191 w 4025155"/>
                <a:gd name="connsiteY24" fmla="*/ 4558654 h 5684127"/>
                <a:gd name="connsiteX25" fmla="*/ 1834553 w 4025155"/>
                <a:gd name="connsiteY25" fmla="*/ 4729344 h 5684127"/>
                <a:gd name="connsiteX26" fmla="*/ 2188453 w 4025155"/>
                <a:gd name="connsiteY26" fmla="*/ 4729344 h 5684127"/>
                <a:gd name="connsiteX27" fmla="*/ 2188453 w 4025155"/>
                <a:gd name="connsiteY27" fmla="*/ 4558654 h 5684127"/>
                <a:gd name="connsiteX28" fmla="*/ 2225707 w 4025155"/>
                <a:gd name="connsiteY28" fmla="*/ 4558654 h 5684127"/>
                <a:gd name="connsiteX29" fmla="*/ 2225707 w 4025155"/>
                <a:gd name="connsiteY29" fmla="*/ 4728098 h 5684127"/>
                <a:gd name="connsiteX30" fmla="*/ 2378443 w 4025155"/>
                <a:gd name="connsiteY30" fmla="*/ 4558654 h 5684127"/>
                <a:gd name="connsiteX31" fmla="*/ 2378443 w 4025155"/>
                <a:gd name="connsiteY31" fmla="*/ 4341866 h 5684127"/>
                <a:gd name="connsiteX32" fmla="*/ 1997223 w 4025155"/>
                <a:gd name="connsiteY32" fmla="*/ 4341866 h 5684127"/>
                <a:gd name="connsiteX33" fmla="*/ 1997223 w 4025155"/>
                <a:gd name="connsiteY33" fmla="*/ 4304488 h 5684127"/>
                <a:gd name="connsiteX34" fmla="*/ 2378443 w 4025155"/>
                <a:gd name="connsiteY34" fmla="*/ 4304488 h 5684127"/>
                <a:gd name="connsiteX35" fmla="*/ 2378443 w 4025155"/>
                <a:gd name="connsiteY35" fmla="*/ 3862190 h 5684127"/>
                <a:gd name="connsiteX36" fmla="*/ 2320079 w 4025155"/>
                <a:gd name="connsiteY36" fmla="*/ 3733861 h 5684127"/>
                <a:gd name="connsiteX37" fmla="*/ 2320079 w 4025155"/>
                <a:gd name="connsiteY37" fmla="*/ 3918256 h 5684127"/>
                <a:gd name="connsiteX38" fmla="*/ 2112707 w 4025155"/>
                <a:gd name="connsiteY38" fmla="*/ 4127569 h 5684127"/>
                <a:gd name="connsiteX39" fmla="*/ 2112707 w 4025155"/>
                <a:gd name="connsiteY39" fmla="*/ 4088946 h 5684127"/>
                <a:gd name="connsiteX40" fmla="*/ 2282827 w 4025155"/>
                <a:gd name="connsiteY40" fmla="*/ 3918256 h 5684127"/>
                <a:gd name="connsiteX41" fmla="*/ 2282827 w 4025155"/>
                <a:gd name="connsiteY41" fmla="*/ 3708943 h 5684127"/>
                <a:gd name="connsiteX42" fmla="*/ 2208321 w 4025155"/>
                <a:gd name="connsiteY42" fmla="*/ 3690254 h 5684127"/>
                <a:gd name="connsiteX43" fmla="*/ 2031993 w 4025155"/>
                <a:gd name="connsiteY43" fmla="*/ 3690254 h 5684127"/>
                <a:gd name="connsiteX44" fmla="*/ 2031993 w 4025155"/>
                <a:gd name="connsiteY44" fmla="*/ 4128815 h 5684127"/>
                <a:gd name="connsiteX45" fmla="*/ 1994739 w 4025155"/>
                <a:gd name="connsiteY45" fmla="*/ 4128815 h 5684127"/>
                <a:gd name="connsiteX46" fmla="*/ 1994739 w 4025155"/>
                <a:gd name="connsiteY46" fmla="*/ 3690254 h 5684127"/>
                <a:gd name="connsiteX47" fmla="*/ 1834553 w 4025155"/>
                <a:gd name="connsiteY47" fmla="*/ 3652877 h 5684127"/>
                <a:gd name="connsiteX48" fmla="*/ 2208321 w 4025155"/>
                <a:gd name="connsiteY48" fmla="*/ 3652877 h 5684127"/>
                <a:gd name="connsiteX49" fmla="*/ 2415695 w 4025155"/>
                <a:gd name="connsiteY49" fmla="*/ 3862190 h 5684127"/>
                <a:gd name="connsiteX50" fmla="*/ 2415695 w 4025155"/>
                <a:gd name="connsiteY50" fmla="*/ 4558654 h 5684127"/>
                <a:gd name="connsiteX51" fmla="*/ 2208321 w 4025155"/>
                <a:gd name="connsiteY51" fmla="*/ 4766721 h 5684127"/>
                <a:gd name="connsiteX52" fmla="*/ 1834553 w 4025155"/>
                <a:gd name="connsiteY52" fmla="*/ 4766721 h 5684127"/>
                <a:gd name="connsiteX53" fmla="*/ 1625938 w 4025155"/>
                <a:gd name="connsiteY53" fmla="*/ 4558654 h 5684127"/>
                <a:gd name="connsiteX54" fmla="*/ 1625938 w 4025155"/>
                <a:gd name="connsiteY54" fmla="*/ 3862190 h 5684127"/>
                <a:gd name="connsiteX55" fmla="*/ 1834553 w 4025155"/>
                <a:gd name="connsiteY55" fmla="*/ 3652877 h 5684127"/>
                <a:gd name="connsiteX56" fmla="*/ 2014697 w 4025155"/>
                <a:gd name="connsiteY56" fmla="*/ 3224416 h 5684127"/>
                <a:gd name="connsiteX57" fmla="*/ 1049166 w 4025155"/>
                <a:gd name="connsiteY57" fmla="*/ 4191192 h 5684127"/>
                <a:gd name="connsiteX58" fmla="*/ 2014697 w 4025155"/>
                <a:gd name="connsiteY58" fmla="*/ 5156722 h 5684127"/>
                <a:gd name="connsiteX59" fmla="*/ 2981473 w 4025155"/>
                <a:gd name="connsiteY59" fmla="*/ 4191192 h 5684127"/>
                <a:gd name="connsiteX60" fmla="*/ 2014697 w 4025155"/>
                <a:gd name="connsiteY60" fmla="*/ 3224416 h 5684127"/>
                <a:gd name="connsiteX61" fmla="*/ 2014077 w 4025155"/>
                <a:gd name="connsiteY61" fmla="*/ 3185970 h 5684127"/>
                <a:gd name="connsiteX62" fmla="*/ 3019929 w 4025155"/>
                <a:gd name="connsiteY62" fmla="*/ 4191198 h 5684127"/>
                <a:gd name="connsiteX63" fmla="*/ 2014077 w 4025155"/>
                <a:gd name="connsiteY63" fmla="*/ 5195178 h 5684127"/>
                <a:gd name="connsiteX64" fmla="*/ 1010720 w 4025155"/>
                <a:gd name="connsiteY64" fmla="*/ 4191198 h 5684127"/>
                <a:gd name="connsiteX65" fmla="*/ 2014077 w 4025155"/>
                <a:gd name="connsiteY65" fmla="*/ 3185970 h 5684127"/>
                <a:gd name="connsiteX66" fmla="*/ 108384 w 4025155"/>
                <a:gd name="connsiteY66" fmla="*/ 2962644 h 5684127"/>
                <a:gd name="connsiteX67" fmla="*/ 33636 w 4025155"/>
                <a:gd name="connsiteY67" fmla="*/ 3034839 h 5684127"/>
                <a:gd name="connsiteX68" fmla="*/ 33636 w 4025155"/>
                <a:gd name="connsiteY68" fmla="*/ 5346302 h 5684127"/>
                <a:gd name="connsiteX69" fmla="*/ 108384 w 4025155"/>
                <a:gd name="connsiteY69" fmla="*/ 5418496 h 5684127"/>
                <a:gd name="connsiteX70" fmla="*/ 3918017 w 4025155"/>
                <a:gd name="connsiteY70" fmla="*/ 5418496 h 5684127"/>
                <a:gd name="connsiteX71" fmla="*/ 3991519 w 4025155"/>
                <a:gd name="connsiteY71" fmla="*/ 5346302 h 5684127"/>
                <a:gd name="connsiteX72" fmla="*/ 3991519 w 4025155"/>
                <a:gd name="connsiteY72" fmla="*/ 3034839 h 5684127"/>
                <a:gd name="connsiteX73" fmla="*/ 3918017 w 4025155"/>
                <a:gd name="connsiteY73" fmla="*/ 2962644 h 5684127"/>
                <a:gd name="connsiteX74" fmla="*/ 3499955 w 4025155"/>
                <a:gd name="connsiteY74" fmla="*/ 1768764 h 5684127"/>
                <a:gd name="connsiteX75" fmla="*/ 3517321 w 4025155"/>
                <a:gd name="connsiteY75" fmla="*/ 1786186 h 5684127"/>
                <a:gd name="connsiteX76" fmla="*/ 3517321 w 4025155"/>
                <a:gd name="connsiteY76" fmla="*/ 2754382 h 5684127"/>
                <a:gd name="connsiteX77" fmla="*/ 3579337 w 4025155"/>
                <a:gd name="connsiteY77" fmla="*/ 2754382 h 5684127"/>
                <a:gd name="connsiteX78" fmla="*/ 3596703 w 4025155"/>
                <a:gd name="connsiteY78" fmla="*/ 2771804 h 5684127"/>
                <a:gd name="connsiteX79" fmla="*/ 3579337 w 4025155"/>
                <a:gd name="connsiteY79" fmla="*/ 2789227 h 5684127"/>
                <a:gd name="connsiteX80" fmla="*/ 3499955 w 4025155"/>
                <a:gd name="connsiteY80" fmla="*/ 2789227 h 5684127"/>
                <a:gd name="connsiteX81" fmla="*/ 3482591 w 4025155"/>
                <a:gd name="connsiteY81" fmla="*/ 2771804 h 5684127"/>
                <a:gd name="connsiteX82" fmla="*/ 3482591 w 4025155"/>
                <a:gd name="connsiteY82" fmla="*/ 1786186 h 5684127"/>
                <a:gd name="connsiteX83" fmla="*/ 3499955 w 4025155"/>
                <a:gd name="connsiteY83" fmla="*/ 1768764 h 5684127"/>
                <a:gd name="connsiteX84" fmla="*/ 1384246 w 4025155"/>
                <a:gd name="connsiteY84" fmla="*/ 1505095 h 5684127"/>
                <a:gd name="connsiteX85" fmla="*/ 1399548 w 4025155"/>
                <a:gd name="connsiteY85" fmla="*/ 1522646 h 5684127"/>
                <a:gd name="connsiteX86" fmla="*/ 1399548 w 4025155"/>
                <a:gd name="connsiteY86" fmla="*/ 1903762 h 5684127"/>
                <a:gd name="connsiteX87" fmla="*/ 1384246 w 4025155"/>
                <a:gd name="connsiteY87" fmla="*/ 1921313 h 5684127"/>
                <a:gd name="connsiteX88" fmla="*/ 1367767 w 4025155"/>
                <a:gd name="connsiteY88" fmla="*/ 1903762 h 5684127"/>
                <a:gd name="connsiteX89" fmla="*/ 1367767 w 4025155"/>
                <a:gd name="connsiteY89" fmla="*/ 1522646 h 5684127"/>
                <a:gd name="connsiteX90" fmla="*/ 1384246 w 4025155"/>
                <a:gd name="connsiteY90" fmla="*/ 1505095 h 5684127"/>
                <a:gd name="connsiteX91" fmla="*/ 3422939 w 4025155"/>
                <a:gd name="connsiteY91" fmla="*/ 1340303 h 5684127"/>
                <a:gd name="connsiteX92" fmla="*/ 3438959 w 4025155"/>
                <a:gd name="connsiteY92" fmla="*/ 1357729 h 5684127"/>
                <a:gd name="connsiteX93" fmla="*/ 3438959 w 4025155"/>
                <a:gd name="connsiteY93" fmla="*/ 2820287 h 5684127"/>
                <a:gd name="connsiteX94" fmla="*/ 3579453 w 4025155"/>
                <a:gd name="connsiteY94" fmla="*/ 2820287 h 5684127"/>
                <a:gd name="connsiteX95" fmla="*/ 3596707 w 4025155"/>
                <a:gd name="connsiteY95" fmla="*/ 2837713 h 5684127"/>
                <a:gd name="connsiteX96" fmla="*/ 3579453 w 4025155"/>
                <a:gd name="connsiteY96" fmla="*/ 2855139 h 5684127"/>
                <a:gd name="connsiteX97" fmla="*/ 3422939 w 4025155"/>
                <a:gd name="connsiteY97" fmla="*/ 2855139 h 5684127"/>
                <a:gd name="connsiteX98" fmla="*/ 3405685 w 4025155"/>
                <a:gd name="connsiteY98" fmla="*/ 2837713 h 5684127"/>
                <a:gd name="connsiteX99" fmla="*/ 3405685 w 4025155"/>
                <a:gd name="connsiteY99" fmla="*/ 1357729 h 5684127"/>
                <a:gd name="connsiteX100" fmla="*/ 3422939 w 4025155"/>
                <a:gd name="connsiteY100" fmla="*/ 1340303 h 5684127"/>
                <a:gd name="connsiteX101" fmla="*/ 1313591 w 4025155"/>
                <a:gd name="connsiteY101" fmla="*/ 1257906 h 5684127"/>
                <a:gd name="connsiteX102" fmla="*/ 1333479 w 4025155"/>
                <a:gd name="connsiteY102" fmla="*/ 1274044 h 5684127"/>
                <a:gd name="connsiteX103" fmla="*/ 1333479 w 4025155"/>
                <a:gd name="connsiteY103" fmla="*/ 1898451 h 5684127"/>
                <a:gd name="connsiteX104" fmla="*/ 1313591 w 4025155"/>
                <a:gd name="connsiteY104" fmla="*/ 1915830 h 5684127"/>
                <a:gd name="connsiteX105" fmla="*/ 1296355 w 4025155"/>
                <a:gd name="connsiteY105" fmla="*/ 1898451 h 5684127"/>
                <a:gd name="connsiteX106" fmla="*/ 1296355 w 4025155"/>
                <a:gd name="connsiteY106" fmla="*/ 1274044 h 5684127"/>
                <a:gd name="connsiteX107" fmla="*/ 1313591 w 4025155"/>
                <a:gd name="connsiteY107" fmla="*/ 1257906 h 5684127"/>
                <a:gd name="connsiteX108" fmla="*/ 2011331 w 4025155"/>
                <a:gd name="connsiteY108" fmla="*/ 549096 h 5684127"/>
                <a:gd name="connsiteX109" fmla="*/ 1229670 w 4025155"/>
                <a:gd name="connsiteY109" fmla="*/ 1329783 h 5684127"/>
                <a:gd name="connsiteX110" fmla="*/ 1229670 w 4025155"/>
                <a:gd name="connsiteY110" fmla="*/ 2927792 h 5684127"/>
                <a:gd name="connsiteX111" fmla="*/ 2795483 w 4025155"/>
                <a:gd name="connsiteY111" fmla="*/ 2927792 h 5684127"/>
                <a:gd name="connsiteX112" fmla="*/ 2795483 w 4025155"/>
                <a:gd name="connsiteY112" fmla="*/ 1329783 h 5684127"/>
                <a:gd name="connsiteX113" fmla="*/ 2011331 w 4025155"/>
                <a:gd name="connsiteY113" fmla="*/ 549096 h 5684127"/>
                <a:gd name="connsiteX114" fmla="*/ 2011331 w 4025155"/>
                <a:gd name="connsiteY114" fmla="*/ 34863 h 5684127"/>
                <a:gd name="connsiteX115" fmla="*/ 714797 w 4025155"/>
                <a:gd name="connsiteY115" fmla="*/ 1329783 h 5684127"/>
                <a:gd name="connsiteX116" fmla="*/ 714797 w 4025155"/>
                <a:gd name="connsiteY116" fmla="*/ 2927792 h 5684127"/>
                <a:gd name="connsiteX117" fmla="*/ 1196010 w 4025155"/>
                <a:gd name="connsiteY117" fmla="*/ 2927792 h 5684127"/>
                <a:gd name="connsiteX118" fmla="*/ 1196010 w 4025155"/>
                <a:gd name="connsiteY118" fmla="*/ 1329783 h 5684127"/>
                <a:gd name="connsiteX119" fmla="*/ 2011331 w 4025155"/>
                <a:gd name="connsiteY119" fmla="*/ 514233 h 5684127"/>
                <a:gd name="connsiteX120" fmla="*/ 2829143 w 4025155"/>
                <a:gd name="connsiteY120" fmla="*/ 1329783 h 5684127"/>
                <a:gd name="connsiteX121" fmla="*/ 2829143 w 4025155"/>
                <a:gd name="connsiteY121" fmla="*/ 2927792 h 5684127"/>
                <a:gd name="connsiteX122" fmla="*/ 3310357 w 4025155"/>
                <a:gd name="connsiteY122" fmla="*/ 2927792 h 5684127"/>
                <a:gd name="connsiteX123" fmla="*/ 3310357 w 4025155"/>
                <a:gd name="connsiteY123" fmla="*/ 1329783 h 5684127"/>
                <a:gd name="connsiteX124" fmla="*/ 2011331 w 4025155"/>
                <a:gd name="connsiteY124" fmla="*/ 34863 h 5684127"/>
                <a:gd name="connsiteX125" fmla="*/ 2011331 w 4025155"/>
                <a:gd name="connsiteY125" fmla="*/ 0 h 5684127"/>
                <a:gd name="connsiteX126" fmla="*/ 3344017 w 4025155"/>
                <a:gd name="connsiteY126" fmla="*/ 1329783 h 5684127"/>
                <a:gd name="connsiteX127" fmla="*/ 3344017 w 4025155"/>
                <a:gd name="connsiteY127" fmla="*/ 2927792 h 5684127"/>
                <a:gd name="connsiteX128" fmla="*/ 3918017 w 4025155"/>
                <a:gd name="connsiteY128" fmla="*/ 2927792 h 5684127"/>
                <a:gd name="connsiteX129" fmla="*/ 4025155 w 4025155"/>
                <a:gd name="connsiteY129" fmla="*/ 3034839 h 5684127"/>
                <a:gd name="connsiteX130" fmla="*/ 4025155 w 4025155"/>
                <a:gd name="connsiteY130" fmla="*/ 5346302 h 5684127"/>
                <a:gd name="connsiteX131" fmla="*/ 3918017 w 4025155"/>
                <a:gd name="connsiteY131" fmla="*/ 5453348 h 5684127"/>
                <a:gd name="connsiteX132" fmla="*/ 108384 w 4025155"/>
                <a:gd name="connsiteY132" fmla="*/ 5453348 h 5684127"/>
                <a:gd name="connsiteX133" fmla="*/ 0 w 4025155"/>
                <a:gd name="connsiteY133" fmla="*/ 5346302 h 5684127"/>
                <a:gd name="connsiteX134" fmla="*/ 0 w 4025155"/>
                <a:gd name="connsiteY134" fmla="*/ 3034839 h 5684127"/>
                <a:gd name="connsiteX135" fmla="*/ 108384 w 4025155"/>
                <a:gd name="connsiteY135" fmla="*/ 2927792 h 5684127"/>
                <a:gd name="connsiteX136" fmla="*/ 681137 w 4025155"/>
                <a:gd name="connsiteY136" fmla="*/ 2927792 h 5684127"/>
                <a:gd name="connsiteX137" fmla="*/ 681137 w 4025155"/>
                <a:gd name="connsiteY137" fmla="*/ 1329783 h 5684127"/>
                <a:gd name="connsiteX138" fmla="*/ 2011331 w 4025155"/>
                <a:gd name="connsiteY138" fmla="*/ 0 h 568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4025155" h="5684127">
                  <a:moveTo>
                    <a:pt x="1291823" y="5652346"/>
                  </a:moveTo>
                  <a:lnTo>
                    <a:pt x="2821223" y="5652346"/>
                  </a:lnTo>
                  <a:cubicBezTo>
                    <a:pt x="2831185" y="5652346"/>
                    <a:pt x="2838659" y="5659408"/>
                    <a:pt x="2838659" y="5667648"/>
                  </a:cubicBezTo>
                  <a:cubicBezTo>
                    <a:pt x="2838659" y="5677064"/>
                    <a:pt x="2831185" y="5684127"/>
                    <a:pt x="2821223" y="5684127"/>
                  </a:cubicBezTo>
                  <a:lnTo>
                    <a:pt x="1291823" y="5684127"/>
                  </a:lnTo>
                  <a:cubicBezTo>
                    <a:pt x="1281860" y="5684127"/>
                    <a:pt x="1274387" y="5677064"/>
                    <a:pt x="1274387" y="5667648"/>
                  </a:cubicBezTo>
                  <a:cubicBezTo>
                    <a:pt x="1274387" y="5659408"/>
                    <a:pt x="1281860" y="5652346"/>
                    <a:pt x="1291823" y="5652346"/>
                  </a:cubicBezTo>
                  <a:close/>
                  <a:moveTo>
                    <a:pt x="790706" y="5547980"/>
                  </a:moveTo>
                  <a:lnTo>
                    <a:pt x="3326577" y="5547980"/>
                  </a:lnTo>
                  <a:cubicBezTo>
                    <a:pt x="3336541" y="5547980"/>
                    <a:pt x="3344015" y="5555042"/>
                    <a:pt x="3344015" y="5563282"/>
                  </a:cubicBezTo>
                  <a:cubicBezTo>
                    <a:pt x="3344015" y="5572698"/>
                    <a:pt x="3336541" y="5579761"/>
                    <a:pt x="3326577" y="5579761"/>
                  </a:cubicBezTo>
                  <a:lnTo>
                    <a:pt x="790706" y="5579761"/>
                  </a:lnTo>
                  <a:cubicBezTo>
                    <a:pt x="781987" y="5579761"/>
                    <a:pt x="774514" y="5572698"/>
                    <a:pt x="774514" y="5563282"/>
                  </a:cubicBezTo>
                  <a:cubicBezTo>
                    <a:pt x="774514" y="5555042"/>
                    <a:pt x="781987" y="5547980"/>
                    <a:pt x="790706" y="5547980"/>
                  </a:cubicBezTo>
                  <a:close/>
                  <a:moveTo>
                    <a:pt x="1834553" y="3690254"/>
                  </a:moveTo>
                  <a:cubicBezTo>
                    <a:pt x="1829587" y="3690254"/>
                    <a:pt x="1824619" y="3691500"/>
                    <a:pt x="1819653" y="3691500"/>
                  </a:cubicBezTo>
                  <a:lnTo>
                    <a:pt x="1819653" y="4381735"/>
                  </a:lnTo>
                  <a:cubicBezTo>
                    <a:pt x="1819653" y="4476424"/>
                    <a:pt x="1896641" y="4553670"/>
                    <a:pt x="1989773" y="4553670"/>
                  </a:cubicBezTo>
                  <a:lnTo>
                    <a:pt x="2138783" y="4553670"/>
                  </a:lnTo>
                  <a:lnTo>
                    <a:pt x="2138783" y="4591048"/>
                  </a:lnTo>
                  <a:lnTo>
                    <a:pt x="1989773" y="4591048"/>
                  </a:lnTo>
                  <a:cubicBezTo>
                    <a:pt x="1875531" y="4591048"/>
                    <a:pt x="1782399" y="4496358"/>
                    <a:pt x="1782399" y="4381735"/>
                  </a:cubicBezTo>
                  <a:lnTo>
                    <a:pt x="1782399" y="3698976"/>
                  </a:lnTo>
                  <a:cubicBezTo>
                    <a:pt x="1712861" y="3721402"/>
                    <a:pt x="1663191" y="3786189"/>
                    <a:pt x="1663191" y="3862190"/>
                  </a:cubicBezTo>
                  <a:lnTo>
                    <a:pt x="1663191" y="4558654"/>
                  </a:lnTo>
                  <a:cubicBezTo>
                    <a:pt x="1663191" y="4653343"/>
                    <a:pt x="1740179" y="4729344"/>
                    <a:pt x="1834553" y="4729344"/>
                  </a:cubicBezTo>
                  <a:lnTo>
                    <a:pt x="2188453" y="4729344"/>
                  </a:lnTo>
                  <a:lnTo>
                    <a:pt x="2188453" y="4558654"/>
                  </a:lnTo>
                  <a:lnTo>
                    <a:pt x="2225707" y="4558654"/>
                  </a:lnTo>
                  <a:lnTo>
                    <a:pt x="2225707" y="4728098"/>
                  </a:lnTo>
                  <a:cubicBezTo>
                    <a:pt x="2311387" y="4719376"/>
                    <a:pt x="2378443" y="4647114"/>
                    <a:pt x="2378443" y="4558654"/>
                  </a:cubicBezTo>
                  <a:lnTo>
                    <a:pt x="2378443" y="4341866"/>
                  </a:lnTo>
                  <a:lnTo>
                    <a:pt x="1997223" y="4341866"/>
                  </a:lnTo>
                  <a:lnTo>
                    <a:pt x="1997223" y="4304488"/>
                  </a:lnTo>
                  <a:lnTo>
                    <a:pt x="2378443" y="4304488"/>
                  </a:lnTo>
                  <a:lnTo>
                    <a:pt x="2378443" y="3862190"/>
                  </a:lnTo>
                  <a:cubicBezTo>
                    <a:pt x="2378443" y="3811108"/>
                    <a:pt x="2354849" y="3765009"/>
                    <a:pt x="2320079" y="3733861"/>
                  </a:cubicBezTo>
                  <a:lnTo>
                    <a:pt x="2320079" y="3918256"/>
                  </a:lnTo>
                  <a:cubicBezTo>
                    <a:pt x="2320079" y="4034126"/>
                    <a:pt x="2226949" y="4127569"/>
                    <a:pt x="2112707" y="4127569"/>
                  </a:cubicBezTo>
                  <a:lnTo>
                    <a:pt x="2112707" y="4088946"/>
                  </a:lnTo>
                  <a:cubicBezTo>
                    <a:pt x="2205839" y="4088946"/>
                    <a:pt x="2282827" y="4011699"/>
                    <a:pt x="2282827" y="3918256"/>
                  </a:cubicBezTo>
                  <a:lnTo>
                    <a:pt x="2282827" y="3708943"/>
                  </a:lnTo>
                  <a:cubicBezTo>
                    <a:pt x="2260475" y="3697730"/>
                    <a:pt x="2234399" y="3690254"/>
                    <a:pt x="2208321" y="3690254"/>
                  </a:cubicBezTo>
                  <a:lnTo>
                    <a:pt x="2031993" y="3690254"/>
                  </a:lnTo>
                  <a:lnTo>
                    <a:pt x="2031993" y="4128815"/>
                  </a:lnTo>
                  <a:lnTo>
                    <a:pt x="1994739" y="4128815"/>
                  </a:lnTo>
                  <a:lnTo>
                    <a:pt x="1994739" y="3690254"/>
                  </a:lnTo>
                  <a:close/>
                  <a:moveTo>
                    <a:pt x="1834553" y="3652877"/>
                  </a:moveTo>
                  <a:lnTo>
                    <a:pt x="2208321" y="3652877"/>
                  </a:lnTo>
                  <a:cubicBezTo>
                    <a:pt x="2322563" y="3652877"/>
                    <a:pt x="2415695" y="3747566"/>
                    <a:pt x="2415695" y="3862190"/>
                  </a:cubicBezTo>
                  <a:lnTo>
                    <a:pt x="2415695" y="4558654"/>
                  </a:lnTo>
                  <a:cubicBezTo>
                    <a:pt x="2415695" y="4673278"/>
                    <a:pt x="2322563" y="4766721"/>
                    <a:pt x="2208321" y="4766721"/>
                  </a:cubicBezTo>
                  <a:lnTo>
                    <a:pt x="1834553" y="4766721"/>
                  </a:lnTo>
                  <a:cubicBezTo>
                    <a:pt x="1719070" y="4766721"/>
                    <a:pt x="1625938" y="4673278"/>
                    <a:pt x="1625938" y="4558654"/>
                  </a:cubicBezTo>
                  <a:lnTo>
                    <a:pt x="1625938" y="3862190"/>
                  </a:lnTo>
                  <a:cubicBezTo>
                    <a:pt x="1625938" y="3747566"/>
                    <a:pt x="1719070" y="3652877"/>
                    <a:pt x="1834553" y="3652877"/>
                  </a:cubicBezTo>
                  <a:close/>
                  <a:moveTo>
                    <a:pt x="2014697" y="3224416"/>
                  </a:moveTo>
                  <a:cubicBezTo>
                    <a:pt x="1482720" y="3224416"/>
                    <a:pt x="1049166" y="3657970"/>
                    <a:pt x="1049166" y="4191192"/>
                  </a:cubicBezTo>
                  <a:cubicBezTo>
                    <a:pt x="1049166" y="4724414"/>
                    <a:pt x="1482720" y="5156722"/>
                    <a:pt x="2014697" y="5156722"/>
                  </a:cubicBezTo>
                  <a:cubicBezTo>
                    <a:pt x="2549163" y="5156722"/>
                    <a:pt x="2981473" y="4724414"/>
                    <a:pt x="2981473" y="4191192"/>
                  </a:cubicBezTo>
                  <a:cubicBezTo>
                    <a:pt x="2981473" y="3657970"/>
                    <a:pt x="2549163" y="3224416"/>
                    <a:pt x="2014697" y="3224416"/>
                  </a:cubicBezTo>
                  <a:close/>
                  <a:moveTo>
                    <a:pt x="2014077" y="3185970"/>
                  </a:moveTo>
                  <a:cubicBezTo>
                    <a:pt x="2569975" y="3185970"/>
                    <a:pt x="3019929" y="3636202"/>
                    <a:pt x="3019929" y="4191198"/>
                  </a:cubicBezTo>
                  <a:cubicBezTo>
                    <a:pt x="3019929" y="4744946"/>
                    <a:pt x="2569975" y="5195178"/>
                    <a:pt x="2014077" y="5195178"/>
                  </a:cubicBezTo>
                  <a:cubicBezTo>
                    <a:pt x="1460673" y="5195178"/>
                    <a:pt x="1010720" y="4744946"/>
                    <a:pt x="1010720" y="4191198"/>
                  </a:cubicBezTo>
                  <a:cubicBezTo>
                    <a:pt x="1010720" y="3636202"/>
                    <a:pt x="1460673" y="3185970"/>
                    <a:pt x="2014077" y="3185970"/>
                  </a:cubicBezTo>
                  <a:close/>
                  <a:moveTo>
                    <a:pt x="108384" y="2962644"/>
                  </a:moveTo>
                  <a:cubicBezTo>
                    <a:pt x="67273" y="2962644"/>
                    <a:pt x="33636" y="2995007"/>
                    <a:pt x="33636" y="3034839"/>
                  </a:cubicBezTo>
                  <a:lnTo>
                    <a:pt x="33636" y="5346302"/>
                  </a:lnTo>
                  <a:cubicBezTo>
                    <a:pt x="33636" y="5386133"/>
                    <a:pt x="67273" y="5418496"/>
                    <a:pt x="108384" y="5418496"/>
                  </a:cubicBezTo>
                  <a:lnTo>
                    <a:pt x="3918017" y="5418496"/>
                  </a:lnTo>
                  <a:cubicBezTo>
                    <a:pt x="3957883" y="5418496"/>
                    <a:pt x="3991519" y="5386133"/>
                    <a:pt x="3991519" y="5346302"/>
                  </a:cubicBezTo>
                  <a:lnTo>
                    <a:pt x="3991519" y="3034839"/>
                  </a:lnTo>
                  <a:cubicBezTo>
                    <a:pt x="3991519" y="2995007"/>
                    <a:pt x="3957883" y="2962644"/>
                    <a:pt x="3918017" y="2962644"/>
                  </a:cubicBezTo>
                  <a:close/>
                  <a:moveTo>
                    <a:pt x="3499955" y="1768764"/>
                  </a:moveTo>
                  <a:cubicBezTo>
                    <a:pt x="3509879" y="1768764"/>
                    <a:pt x="3517321" y="1776231"/>
                    <a:pt x="3517321" y="1786186"/>
                  </a:cubicBezTo>
                  <a:lnTo>
                    <a:pt x="3517321" y="2754382"/>
                  </a:lnTo>
                  <a:lnTo>
                    <a:pt x="3579337" y="2754382"/>
                  </a:lnTo>
                  <a:cubicBezTo>
                    <a:pt x="3589261" y="2754382"/>
                    <a:pt x="3596703" y="2761848"/>
                    <a:pt x="3596703" y="2771804"/>
                  </a:cubicBezTo>
                  <a:cubicBezTo>
                    <a:pt x="3596703" y="2780515"/>
                    <a:pt x="3589261" y="2789227"/>
                    <a:pt x="3579337" y="2789227"/>
                  </a:cubicBezTo>
                  <a:lnTo>
                    <a:pt x="3499955" y="2789227"/>
                  </a:lnTo>
                  <a:cubicBezTo>
                    <a:pt x="3491273" y="2789227"/>
                    <a:pt x="3482591" y="2780515"/>
                    <a:pt x="3482591" y="2771804"/>
                  </a:cubicBezTo>
                  <a:lnTo>
                    <a:pt x="3482591" y="1786186"/>
                  </a:lnTo>
                  <a:cubicBezTo>
                    <a:pt x="3482591" y="1776231"/>
                    <a:pt x="3491273" y="1768764"/>
                    <a:pt x="3499955" y="1768764"/>
                  </a:cubicBezTo>
                  <a:close/>
                  <a:moveTo>
                    <a:pt x="1384246" y="1505095"/>
                  </a:moveTo>
                  <a:cubicBezTo>
                    <a:pt x="1392485" y="1505095"/>
                    <a:pt x="1399548" y="1513870"/>
                    <a:pt x="1399548" y="1522646"/>
                  </a:cubicBezTo>
                  <a:lnTo>
                    <a:pt x="1399548" y="1903762"/>
                  </a:lnTo>
                  <a:cubicBezTo>
                    <a:pt x="1399548" y="1912537"/>
                    <a:pt x="1392485" y="1921313"/>
                    <a:pt x="1384246" y="1921313"/>
                  </a:cubicBezTo>
                  <a:cubicBezTo>
                    <a:pt x="1374829" y="1921313"/>
                    <a:pt x="1367767" y="1912537"/>
                    <a:pt x="1367767" y="1903762"/>
                  </a:cubicBezTo>
                  <a:lnTo>
                    <a:pt x="1367767" y="1522646"/>
                  </a:lnTo>
                  <a:cubicBezTo>
                    <a:pt x="1367767" y="1513870"/>
                    <a:pt x="1374829" y="1505095"/>
                    <a:pt x="1384246" y="1505095"/>
                  </a:cubicBezTo>
                  <a:close/>
                  <a:moveTo>
                    <a:pt x="3422939" y="1340303"/>
                  </a:moveTo>
                  <a:cubicBezTo>
                    <a:pt x="3431565" y="1340303"/>
                    <a:pt x="3438959" y="1347771"/>
                    <a:pt x="3438959" y="1357729"/>
                  </a:cubicBezTo>
                  <a:lnTo>
                    <a:pt x="3438959" y="2820287"/>
                  </a:lnTo>
                  <a:lnTo>
                    <a:pt x="3579453" y="2820287"/>
                  </a:lnTo>
                  <a:cubicBezTo>
                    <a:pt x="3589313" y="2820287"/>
                    <a:pt x="3596707" y="2827755"/>
                    <a:pt x="3596707" y="2837713"/>
                  </a:cubicBezTo>
                  <a:cubicBezTo>
                    <a:pt x="3596707" y="2846426"/>
                    <a:pt x="3589313" y="2855139"/>
                    <a:pt x="3579453" y="2855139"/>
                  </a:cubicBezTo>
                  <a:lnTo>
                    <a:pt x="3422939" y="2855139"/>
                  </a:lnTo>
                  <a:cubicBezTo>
                    <a:pt x="3413079" y="2855139"/>
                    <a:pt x="3405685" y="2846426"/>
                    <a:pt x="3405685" y="2837713"/>
                  </a:cubicBezTo>
                  <a:lnTo>
                    <a:pt x="3405685" y="1357729"/>
                  </a:lnTo>
                  <a:cubicBezTo>
                    <a:pt x="3405685" y="1347771"/>
                    <a:pt x="3413079" y="1340303"/>
                    <a:pt x="3422939" y="1340303"/>
                  </a:cubicBezTo>
                  <a:close/>
                  <a:moveTo>
                    <a:pt x="1313591" y="1257906"/>
                  </a:moveTo>
                  <a:cubicBezTo>
                    <a:pt x="1325524" y="1257906"/>
                    <a:pt x="1333479" y="1265354"/>
                    <a:pt x="1333479" y="1274044"/>
                  </a:cubicBezTo>
                  <a:lnTo>
                    <a:pt x="1333479" y="1898451"/>
                  </a:lnTo>
                  <a:cubicBezTo>
                    <a:pt x="1333479" y="1907141"/>
                    <a:pt x="1325524" y="1915830"/>
                    <a:pt x="1313591" y="1915830"/>
                  </a:cubicBezTo>
                  <a:cubicBezTo>
                    <a:pt x="1304310" y="1915830"/>
                    <a:pt x="1296355" y="1907141"/>
                    <a:pt x="1296355" y="1898451"/>
                  </a:cubicBezTo>
                  <a:lnTo>
                    <a:pt x="1296355" y="1274044"/>
                  </a:lnTo>
                  <a:cubicBezTo>
                    <a:pt x="1296355" y="1265354"/>
                    <a:pt x="1304310" y="1257906"/>
                    <a:pt x="1313591" y="1257906"/>
                  </a:cubicBezTo>
                  <a:close/>
                  <a:moveTo>
                    <a:pt x="2011331" y="549096"/>
                  </a:moveTo>
                  <a:cubicBezTo>
                    <a:pt x="1579983" y="549096"/>
                    <a:pt x="1229670" y="897728"/>
                    <a:pt x="1229670" y="1329783"/>
                  </a:cubicBezTo>
                  <a:lnTo>
                    <a:pt x="1229670" y="2927792"/>
                  </a:lnTo>
                  <a:lnTo>
                    <a:pt x="2795483" y="2927792"/>
                  </a:lnTo>
                  <a:lnTo>
                    <a:pt x="2795483" y="1329783"/>
                  </a:lnTo>
                  <a:cubicBezTo>
                    <a:pt x="2795483" y="897728"/>
                    <a:pt x="2443923" y="549096"/>
                    <a:pt x="2011331" y="549096"/>
                  </a:cubicBezTo>
                  <a:close/>
                  <a:moveTo>
                    <a:pt x="2011331" y="34863"/>
                  </a:moveTo>
                  <a:cubicBezTo>
                    <a:pt x="1296990" y="34863"/>
                    <a:pt x="714797" y="616332"/>
                    <a:pt x="714797" y="1329783"/>
                  </a:cubicBezTo>
                  <a:lnTo>
                    <a:pt x="714797" y="2927792"/>
                  </a:lnTo>
                  <a:lnTo>
                    <a:pt x="1196010" y="2927792"/>
                  </a:lnTo>
                  <a:lnTo>
                    <a:pt x="1196010" y="1329783"/>
                  </a:lnTo>
                  <a:cubicBezTo>
                    <a:pt x="1196010" y="879052"/>
                    <a:pt x="1562530" y="514233"/>
                    <a:pt x="2011331" y="514233"/>
                  </a:cubicBezTo>
                  <a:cubicBezTo>
                    <a:pt x="2462623" y="514233"/>
                    <a:pt x="2829143" y="879052"/>
                    <a:pt x="2829143" y="1329783"/>
                  </a:cubicBezTo>
                  <a:lnTo>
                    <a:pt x="2829143" y="2927792"/>
                  </a:lnTo>
                  <a:lnTo>
                    <a:pt x="3310357" y="2927792"/>
                  </a:lnTo>
                  <a:lnTo>
                    <a:pt x="3310357" y="1329783"/>
                  </a:lnTo>
                  <a:cubicBezTo>
                    <a:pt x="3310357" y="616332"/>
                    <a:pt x="2726917" y="34863"/>
                    <a:pt x="2011331" y="34863"/>
                  </a:cubicBezTo>
                  <a:close/>
                  <a:moveTo>
                    <a:pt x="2011331" y="0"/>
                  </a:moveTo>
                  <a:cubicBezTo>
                    <a:pt x="2746863" y="0"/>
                    <a:pt x="3344017" y="597656"/>
                    <a:pt x="3344017" y="1329783"/>
                  </a:cubicBezTo>
                  <a:lnTo>
                    <a:pt x="3344017" y="2927792"/>
                  </a:lnTo>
                  <a:lnTo>
                    <a:pt x="3918017" y="2927792"/>
                  </a:lnTo>
                  <a:cubicBezTo>
                    <a:pt x="3977815" y="2927792"/>
                    <a:pt x="4025155" y="2976336"/>
                    <a:pt x="4025155" y="3034839"/>
                  </a:cubicBezTo>
                  <a:lnTo>
                    <a:pt x="4025155" y="5346302"/>
                  </a:lnTo>
                  <a:cubicBezTo>
                    <a:pt x="4025155" y="5404804"/>
                    <a:pt x="3977815" y="5453348"/>
                    <a:pt x="3918017" y="5453348"/>
                  </a:cubicBezTo>
                  <a:lnTo>
                    <a:pt x="108384" y="5453348"/>
                  </a:lnTo>
                  <a:cubicBezTo>
                    <a:pt x="48586" y="5453348"/>
                    <a:pt x="0" y="5404804"/>
                    <a:pt x="0" y="5346302"/>
                  </a:cubicBezTo>
                  <a:lnTo>
                    <a:pt x="0" y="3034839"/>
                  </a:lnTo>
                  <a:cubicBezTo>
                    <a:pt x="0" y="2976336"/>
                    <a:pt x="48586" y="2927792"/>
                    <a:pt x="108384" y="2927792"/>
                  </a:cubicBezTo>
                  <a:lnTo>
                    <a:pt x="681137" y="2927792"/>
                  </a:lnTo>
                  <a:lnTo>
                    <a:pt x="681137" y="1329783"/>
                  </a:lnTo>
                  <a:cubicBezTo>
                    <a:pt x="681137" y="597656"/>
                    <a:pt x="1278290" y="0"/>
                    <a:pt x="201133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E8882F-7A08-14D1-F68C-45F0177B03E4}"/>
              </a:ext>
            </a:extLst>
          </p:cNvPr>
          <p:cNvGrpSpPr/>
          <p:nvPr/>
        </p:nvGrpSpPr>
        <p:grpSpPr>
          <a:xfrm>
            <a:off x="4172486" y="11592295"/>
            <a:ext cx="5260509" cy="1323439"/>
            <a:chOff x="13479773" y="7466590"/>
            <a:chExt cx="4075188" cy="1025236"/>
          </a:xfrm>
        </p:grpSpPr>
        <p:sp>
          <p:nvSpPr>
            <p:cNvPr id="10" name="Freeform 86">
              <a:extLst>
                <a:ext uri="{FF2B5EF4-FFF2-40B4-BE49-F238E27FC236}">
                  <a16:creationId xmlns:a16="http://schemas.microsoft.com/office/drawing/2014/main" id="{AFC709F0-00AD-8CAF-EB97-10D212523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610" y="7729204"/>
              <a:ext cx="775917" cy="740106"/>
            </a:xfrm>
            <a:custGeom>
              <a:avLst/>
              <a:gdLst>
                <a:gd name="T0" fmla="*/ 0 w 572"/>
                <a:gd name="T1" fmla="*/ 548 h 549"/>
                <a:gd name="T2" fmla="*/ 571 w 572"/>
                <a:gd name="T3" fmla="*/ 548 h 549"/>
                <a:gd name="T4" fmla="*/ 571 w 572"/>
                <a:gd name="T5" fmla="*/ 0 h 549"/>
                <a:gd name="T6" fmla="*/ 0 w 572"/>
                <a:gd name="T7" fmla="*/ 0 h 549"/>
                <a:gd name="T8" fmla="*/ 0 w 572"/>
                <a:gd name="T9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" h="549">
                  <a:moveTo>
                    <a:pt x="0" y="548"/>
                  </a:moveTo>
                  <a:lnTo>
                    <a:pt x="571" y="548"/>
                  </a:lnTo>
                  <a:lnTo>
                    <a:pt x="571" y="0"/>
                  </a:lnTo>
                  <a:lnTo>
                    <a:pt x="0" y="0"/>
                  </a:lnTo>
                  <a:lnTo>
                    <a:pt x="0" y="54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1218C462-8176-3638-B1A8-7F8860310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0560" y="7729204"/>
              <a:ext cx="3067856" cy="740106"/>
            </a:xfrm>
            <a:custGeom>
              <a:avLst/>
              <a:gdLst>
                <a:gd name="T0" fmla="*/ 2265 w 2266"/>
                <a:gd name="T1" fmla="*/ 0 h 549"/>
                <a:gd name="T2" fmla="*/ 0 w 2266"/>
                <a:gd name="T3" fmla="*/ 0 h 549"/>
                <a:gd name="T4" fmla="*/ 0 w 2266"/>
                <a:gd name="T5" fmla="*/ 548 h 549"/>
                <a:gd name="T6" fmla="*/ 2265 w 2266"/>
                <a:gd name="T7" fmla="*/ 548 h 549"/>
                <a:gd name="T8" fmla="*/ 2265 w 2266"/>
                <a:gd name="T9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6" h="549">
                  <a:moveTo>
                    <a:pt x="2265" y="0"/>
                  </a:moveTo>
                  <a:lnTo>
                    <a:pt x="0" y="0"/>
                  </a:lnTo>
                  <a:lnTo>
                    <a:pt x="0" y="548"/>
                  </a:lnTo>
                  <a:lnTo>
                    <a:pt x="2265" y="548"/>
                  </a:lnTo>
                  <a:lnTo>
                    <a:pt x="22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4845CA3-4498-973E-BCEE-5508E4C1C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9773" y="7466590"/>
              <a:ext cx="4075188" cy="1025236"/>
            </a:xfrm>
            <a:custGeom>
              <a:avLst/>
              <a:gdLst>
                <a:gd name="connsiteX0" fmla="*/ 1065366 w 3750500"/>
                <a:gd name="connsiteY0" fmla="*/ 812970 h 943551"/>
                <a:gd name="connsiteX1" fmla="*/ 3595738 w 3750500"/>
                <a:gd name="connsiteY1" fmla="*/ 812970 h 943551"/>
                <a:gd name="connsiteX2" fmla="*/ 3613180 w 3750500"/>
                <a:gd name="connsiteY2" fmla="*/ 829449 h 943551"/>
                <a:gd name="connsiteX3" fmla="*/ 3595738 w 3750500"/>
                <a:gd name="connsiteY3" fmla="*/ 844751 h 943551"/>
                <a:gd name="connsiteX4" fmla="*/ 1065366 w 3750500"/>
                <a:gd name="connsiteY4" fmla="*/ 844751 h 943551"/>
                <a:gd name="connsiteX5" fmla="*/ 1049170 w 3750500"/>
                <a:gd name="connsiteY5" fmla="*/ 829449 h 943551"/>
                <a:gd name="connsiteX6" fmla="*/ 1065366 w 3750500"/>
                <a:gd name="connsiteY6" fmla="*/ 812970 h 943551"/>
                <a:gd name="connsiteX7" fmla="*/ 518147 w 3750500"/>
                <a:gd name="connsiteY7" fmla="*/ 423237 h 943551"/>
                <a:gd name="connsiteX8" fmla="*/ 431006 w 3750500"/>
                <a:gd name="connsiteY8" fmla="*/ 460522 h 943551"/>
                <a:gd name="connsiteX9" fmla="*/ 434740 w 3750500"/>
                <a:gd name="connsiteY9" fmla="*/ 634520 h 943551"/>
                <a:gd name="connsiteX10" fmla="*/ 609024 w 3750500"/>
                <a:gd name="connsiteY10" fmla="*/ 632034 h 943551"/>
                <a:gd name="connsiteX11" fmla="*/ 643881 w 3750500"/>
                <a:gd name="connsiteY11" fmla="*/ 543793 h 943551"/>
                <a:gd name="connsiteX12" fmla="*/ 606534 w 3750500"/>
                <a:gd name="connsiteY12" fmla="*/ 458037 h 943551"/>
                <a:gd name="connsiteX13" fmla="*/ 520637 w 3750500"/>
                <a:gd name="connsiteY13" fmla="*/ 423237 h 943551"/>
                <a:gd name="connsiteX14" fmla="*/ 518147 w 3750500"/>
                <a:gd name="connsiteY14" fmla="*/ 423237 h 943551"/>
                <a:gd name="connsiteX15" fmla="*/ 517369 w 3750500"/>
                <a:gd name="connsiteY15" fmla="*/ 389370 h 943551"/>
                <a:gd name="connsiteX16" fmla="*/ 630187 w 3750500"/>
                <a:gd name="connsiteY16" fmla="*/ 433180 h 943551"/>
                <a:gd name="connsiteX17" fmla="*/ 645126 w 3750500"/>
                <a:gd name="connsiteY17" fmla="*/ 643220 h 943551"/>
                <a:gd name="connsiteX18" fmla="*/ 800736 w 3750500"/>
                <a:gd name="connsiteY18" fmla="*/ 793604 h 943551"/>
                <a:gd name="connsiteX19" fmla="*/ 777083 w 3750500"/>
                <a:gd name="connsiteY19" fmla="*/ 817218 h 943551"/>
                <a:gd name="connsiteX20" fmla="*/ 620228 w 3750500"/>
                <a:gd name="connsiteY20" fmla="*/ 666834 h 943551"/>
                <a:gd name="connsiteX21" fmla="*/ 409843 w 3750500"/>
                <a:gd name="connsiteY21" fmla="*/ 659377 h 943551"/>
                <a:gd name="connsiteX22" fmla="*/ 362537 w 3750500"/>
                <a:gd name="connsiteY22" fmla="*/ 548764 h 943551"/>
                <a:gd name="connsiteX23" fmla="*/ 407353 w 3750500"/>
                <a:gd name="connsiteY23" fmla="*/ 436908 h 943551"/>
                <a:gd name="connsiteX24" fmla="*/ 517369 w 3750500"/>
                <a:gd name="connsiteY24" fmla="*/ 389370 h 943551"/>
                <a:gd name="connsiteX25" fmla="*/ 938059 w 3750500"/>
                <a:gd name="connsiteY25" fmla="*/ 258943 h 943551"/>
                <a:gd name="connsiteX26" fmla="*/ 938059 w 3750500"/>
                <a:gd name="connsiteY26" fmla="*/ 909820 h 943551"/>
                <a:gd name="connsiteX27" fmla="*/ 3716866 w 3750500"/>
                <a:gd name="connsiteY27" fmla="*/ 909820 h 943551"/>
                <a:gd name="connsiteX28" fmla="*/ 3716866 w 3750500"/>
                <a:gd name="connsiteY28" fmla="*/ 258943 h 943551"/>
                <a:gd name="connsiteX29" fmla="*/ 221765 w 3750500"/>
                <a:gd name="connsiteY29" fmla="*/ 258943 h 943551"/>
                <a:gd name="connsiteX30" fmla="*/ 221765 w 3750500"/>
                <a:gd name="connsiteY30" fmla="*/ 909820 h 943551"/>
                <a:gd name="connsiteX31" fmla="*/ 895361 w 3750500"/>
                <a:gd name="connsiteY31" fmla="*/ 909820 h 943551"/>
                <a:gd name="connsiteX32" fmla="*/ 895361 w 3750500"/>
                <a:gd name="connsiteY32" fmla="*/ 258943 h 943551"/>
                <a:gd name="connsiteX33" fmla="*/ 186763 w 3750500"/>
                <a:gd name="connsiteY33" fmla="*/ 225213 h 943551"/>
                <a:gd name="connsiteX34" fmla="*/ 895361 w 3750500"/>
                <a:gd name="connsiteY34" fmla="*/ 225213 h 943551"/>
                <a:gd name="connsiteX35" fmla="*/ 938059 w 3750500"/>
                <a:gd name="connsiteY35" fmla="*/ 225213 h 943551"/>
                <a:gd name="connsiteX36" fmla="*/ 3750500 w 3750500"/>
                <a:gd name="connsiteY36" fmla="*/ 225213 h 943551"/>
                <a:gd name="connsiteX37" fmla="*/ 3750500 w 3750500"/>
                <a:gd name="connsiteY37" fmla="*/ 943551 h 943551"/>
                <a:gd name="connsiteX38" fmla="*/ 938059 w 3750500"/>
                <a:gd name="connsiteY38" fmla="*/ 943551 h 943551"/>
                <a:gd name="connsiteX39" fmla="*/ 895361 w 3750500"/>
                <a:gd name="connsiteY39" fmla="*/ 943551 h 943551"/>
                <a:gd name="connsiteX40" fmla="*/ 186763 w 3750500"/>
                <a:gd name="connsiteY40" fmla="*/ 943551 h 943551"/>
                <a:gd name="connsiteX41" fmla="*/ 110846 w 3750500"/>
                <a:gd name="connsiteY41" fmla="*/ 98874 h 943551"/>
                <a:gd name="connsiteX42" fmla="*/ 1601733 w 3750500"/>
                <a:gd name="connsiteY42" fmla="*/ 98874 h 943551"/>
                <a:gd name="connsiteX43" fmla="*/ 1619199 w 3750500"/>
                <a:gd name="connsiteY43" fmla="*/ 116228 h 943551"/>
                <a:gd name="connsiteX44" fmla="*/ 1601733 w 3750500"/>
                <a:gd name="connsiteY44" fmla="*/ 133582 h 943551"/>
                <a:gd name="connsiteX45" fmla="*/ 128313 w 3750500"/>
                <a:gd name="connsiteY45" fmla="*/ 133582 h 943551"/>
                <a:gd name="connsiteX46" fmla="*/ 128313 w 3750500"/>
                <a:gd name="connsiteY46" fmla="*/ 360427 h 943551"/>
                <a:gd name="connsiteX47" fmla="*/ 110846 w 3750500"/>
                <a:gd name="connsiteY47" fmla="*/ 377782 h 943551"/>
                <a:gd name="connsiteX48" fmla="*/ 93380 w 3750500"/>
                <a:gd name="connsiteY48" fmla="*/ 360427 h 943551"/>
                <a:gd name="connsiteX49" fmla="*/ 93380 w 3750500"/>
                <a:gd name="connsiteY49" fmla="*/ 116228 h 943551"/>
                <a:gd name="connsiteX50" fmla="*/ 110846 w 3750500"/>
                <a:gd name="connsiteY50" fmla="*/ 98874 h 943551"/>
                <a:gd name="connsiteX51" fmla="*/ 17466 w 3750500"/>
                <a:gd name="connsiteY51" fmla="*/ 0 h 943551"/>
                <a:gd name="connsiteX52" fmla="*/ 1508353 w 3750500"/>
                <a:gd name="connsiteY52" fmla="*/ 0 h 943551"/>
                <a:gd name="connsiteX53" fmla="*/ 1525819 w 3750500"/>
                <a:gd name="connsiteY53" fmla="*/ 17431 h 943551"/>
                <a:gd name="connsiteX54" fmla="*/ 1508353 w 3750500"/>
                <a:gd name="connsiteY54" fmla="*/ 33617 h 943551"/>
                <a:gd name="connsiteX55" fmla="*/ 34933 w 3750500"/>
                <a:gd name="connsiteY55" fmla="*/ 33617 h 943551"/>
                <a:gd name="connsiteX56" fmla="*/ 34933 w 3750500"/>
                <a:gd name="connsiteY56" fmla="*/ 261471 h 943551"/>
                <a:gd name="connsiteX57" fmla="*/ 17466 w 3750500"/>
                <a:gd name="connsiteY57" fmla="*/ 278902 h 943551"/>
                <a:gd name="connsiteX58" fmla="*/ 0 w 3750500"/>
                <a:gd name="connsiteY58" fmla="*/ 261471 h 943551"/>
                <a:gd name="connsiteX59" fmla="*/ 0 w 3750500"/>
                <a:gd name="connsiteY59" fmla="*/ 17431 h 943551"/>
                <a:gd name="connsiteX60" fmla="*/ 17466 w 3750500"/>
                <a:gd name="connsiteY60" fmla="*/ 0 h 94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750500" h="943551">
                  <a:moveTo>
                    <a:pt x="1065366" y="812970"/>
                  </a:moveTo>
                  <a:lnTo>
                    <a:pt x="3595738" y="812970"/>
                  </a:lnTo>
                  <a:cubicBezTo>
                    <a:pt x="3605704" y="812970"/>
                    <a:pt x="3613180" y="820032"/>
                    <a:pt x="3613180" y="829449"/>
                  </a:cubicBezTo>
                  <a:cubicBezTo>
                    <a:pt x="3613180" y="837688"/>
                    <a:pt x="3605704" y="844751"/>
                    <a:pt x="3595738" y="844751"/>
                  </a:cubicBezTo>
                  <a:lnTo>
                    <a:pt x="1065366" y="844751"/>
                  </a:lnTo>
                  <a:cubicBezTo>
                    <a:pt x="1056645" y="844751"/>
                    <a:pt x="1049170" y="837688"/>
                    <a:pt x="1049170" y="829449"/>
                  </a:cubicBezTo>
                  <a:cubicBezTo>
                    <a:pt x="1049170" y="820032"/>
                    <a:pt x="1056645" y="812970"/>
                    <a:pt x="1065366" y="812970"/>
                  </a:cubicBezTo>
                  <a:close/>
                  <a:moveTo>
                    <a:pt x="518147" y="423237"/>
                  </a:moveTo>
                  <a:cubicBezTo>
                    <a:pt x="484536" y="424480"/>
                    <a:pt x="454658" y="436908"/>
                    <a:pt x="431006" y="460522"/>
                  </a:cubicBezTo>
                  <a:cubicBezTo>
                    <a:pt x="384945" y="508993"/>
                    <a:pt x="384945" y="587292"/>
                    <a:pt x="434740" y="634520"/>
                  </a:cubicBezTo>
                  <a:cubicBezTo>
                    <a:pt x="483291" y="682991"/>
                    <a:pt x="561718" y="680505"/>
                    <a:pt x="609024" y="632034"/>
                  </a:cubicBezTo>
                  <a:cubicBezTo>
                    <a:pt x="631432" y="608421"/>
                    <a:pt x="643881" y="577350"/>
                    <a:pt x="643881" y="543793"/>
                  </a:cubicBezTo>
                  <a:cubicBezTo>
                    <a:pt x="643881" y="511479"/>
                    <a:pt x="630187" y="480408"/>
                    <a:pt x="606534" y="458037"/>
                  </a:cubicBezTo>
                  <a:cubicBezTo>
                    <a:pt x="582881" y="435665"/>
                    <a:pt x="553004" y="423237"/>
                    <a:pt x="520637" y="423237"/>
                  </a:cubicBezTo>
                  <a:cubicBezTo>
                    <a:pt x="520637" y="423237"/>
                    <a:pt x="519392" y="423237"/>
                    <a:pt x="518147" y="423237"/>
                  </a:cubicBezTo>
                  <a:close/>
                  <a:moveTo>
                    <a:pt x="517369" y="389370"/>
                  </a:moveTo>
                  <a:cubicBezTo>
                    <a:pt x="557673" y="388748"/>
                    <a:pt x="598443" y="403352"/>
                    <a:pt x="630187" y="433180"/>
                  </a:cubicBezTo>
                  <a:cubicBezTo>
                    <a:pt x="688697" y="489108"/>
                    <a:pt x="693676" y="579835"/>
                    <a:pt x="645126" y="643220"/>
                  </a:cubicBezTo>
                  <a:lnTo>
                    <a:pt x="800736" y="793604"/>
                  </a:lnTo>
                  <a:lnTo>
                    <a:pt x="777083" y="817218"/>
                  </a:lnTo>
                  <a:lnTo>
                    <a:pt x="620228" y="666834"/>
                  </a:lnTo>
                  <a:cubicBezTo>
                    <a:pt x="559229" y="717791"/>
                    <a:pt x="468352" y="715305"/>
                    <a:pt x="409843" y="659377"/>
                  </a:cubicBezTo>
                  <a:cubicBezTo>
                    <a:pt x="381210" y="629549"/>
                    <a:pt x="363782" y="591021"/>
                    <a:pt x="362537" y="548764"/>
                  </a:cubicBezTo>
                  <a:cubicBezTo>
                    <a:pt x="362537" y="506508"/>
                    <a:pt x="377476" y="466737"/>
                    <a:pt x="407353" y="436908"/>
                  </a:cubicBezTo>
                  <a:cubicBezTo>
                    <a:pt x="437230" y="405837"/>
                    <a:pt x="477066" y="389991"/>
                    <a:pt x="517369" y="389370"/>
                  </a:cubicBezTo>
                  <a:close/>
                  <a:moveTo>
                    <a:pt x="938059" y="258943"/>
                  </a:moveTo>
                  <a:lnTo>
                    <a:pt x="938059" y="909820"/>
                  </a:lnTo>
                  <a:lnTo>
                    <a:pt x="3716866" y="909820"/>
                  </a:lnTo>
                  <a:lnTo>
                    <a:pt x="3716866" y="258943"/>
                  </a:lnTo>
                  <a:close/>
                  <a:moveTo>
                    <a:pt x="221765" y="258943"/>
                  </a:moveTo>
                  <a:lnTo>
                    <a:pt x="221765" y="909820"/>
                  </a:lnTo>
                  <a:lnTo>
                    <a:pt x="895361" y="909820"/>
                  </a:lnTo>
                  <a:lnTo>
                    <a:pt x="895361" y="258943"/>
                  </a:lnTo>
                  <a:close/>
                  <a:moveTo>
                    <a:pt x="186763" y="225213"/>
                  </a:moveTo>
                  <a:lnTo>
                    <a:pt x="895361" y="225213"/>
                  </a:lnTo>
                  <a:lnTo>
                    <a:pt x="938059" y="225213"/>
                  </a:lnTo>
                  <a:lnTo>
                    <a:pt x="3750500" y="225213"/>
                  </a:lnTo>
                  <a:lnTo>
                    <a:pt x="3750500" y="943551"/>
                  </a:lnTo>
                  <a:lnTo>
                    <a:pt x="938059" y="943551"/>
                  </a:lnTo>
                  <a:lnTo>
                    <a:pt x="895361" y="943551"/>
                  </a:lnTo>
                  <a:lnTo>
                    <a:pt x="186763" y="943551"/>
                  </a:lnTo>
                  <a:close/>
                  <a:moveTo>
                    <a:pt x="110846" y="98874"/>
                  </a:moveTo>
                  <a:lnTo>
                    <a:pt x="1601733" y="98874"/>
                  </a:lnTo>
                  <a:cubicBezTo>
                    <a:pt x="1611714" y="98874"/>
                    <a:pt x="1619199" y="107551"/>
                    <a:pt x="1619199" y="116228"/>
                  </a:cubicBezTo>
                  <a:cubicBezTo>
                    <a:pt x="1619199" y="126145"/>
                    <a:pt x="1611714" y="133582"/>
                    <a:pt x="1601733" y="133582"/>
                  </a:cubicBezTo>
                  <a:lnTo>
                    <a:pt x="128313" y="133582"/>
                  </a:lnTo>
                  <a:lnTo>
                    <a:pt x="128313" y="360427"/>
                  </a:lnTo>
                  <a:cubicBezTo>
                    <a:pt x="128313" y="370344"/>
                    <a:pt x="120827" y="377782"/>
                    <a:pt x="110846" y="377782"/>
                  </a:cubicBezTo>
                  <a:cubicBezTo>
                    <a:pt x="102113" y="377782"/>
                    <a:pt x="93380" y="370344"/>
                    <a:pt x="93380" y="360427"/>
                  </a:cubicBezTo>
                  <a:lnTo>
                    <a:pt x="93380" y="116228"/>
                  </a:lnTo>
                  <a:cubicBezTo>
                    <a:pt x="93380" y="107551"/>
                    <a:pt x="102113" y="98874"/>
                    <a:pt x="110846" y="98874"/>
                  </a:cubicBezTo>
                  <a:close/>
                  <a:moveTo>
                    <a:pt x="17466" y="0"/>
                  </a:moveTo>
                  <a:lnTo>
                    <a:pt x="1508353" y="0"/>
                  </a:lnTo>
                  <a:cubicBezTo>
                    <a:pt x="1518334" y="0"/>
                    <a:pt x="1525819" y="7470"/>
                    <a:pt x="1525819" y="17431"/>
                  </a:cubicBezTo>
                  <a:cubicBezTo>
                    <a:pt x="1525819" y="26147"/>
                    <a:pt x="1518334" y="33617"/>
                    <a:pt x="1508353" y="33617"/>
                  </a:cubicBezTo>
                  <a:lnTo>
                    <a:pt x="34933" y="33617"/>
                  </a:lnTo>
                  <a:lnTo>
                    <a:pt x="34933" y="261471"/>
                  </a:lnTo>
                  <a:cubicBezTo>
                    <a:pt x="34933" y="271432"/>
                    <a:pt x="27447" y="278902"/>
                    <a:pt x="17466" y="278902"/>
                  </a:cubicBezTo>
                  <a:cubicBezTo>
                    <a:pt x="7486" y="278902"/>
                    <a:pt x="0" y="271432"/>
                    <a:pt x="0" y="261471"/>
                  </a:cubicBezTo>
                  <a:lnTo>
                    <a:pt x="0" y="17431"/>
                  </a:lnTo>
                  <a:cubicBezTo>
                    <a:pt x="0" y="7470"/>
                    <a:pt x="7486" y="0"/>
                    <a:pt x="1746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1AF0E56-61E4-A3E1-805C-FA2BBDABBBA5}"/>
              </a:ext>
            </a:extLst>
          </p:cNvPr>
          <p:cNvSpPr txBox="1"/>
          <p:nvPr/>
        </p:nvSpPr>
        <p:spPr>
          <a:xfrm>
            <a:off x="5435440" y="4044376"/>
            <a:ext cx="1129279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sz="5600" i="1" dirty="0">
                <a:solidFill>
                  <a:schemeClr val="tx2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Какво е</a:t>
            </a:r>
            <a:r>
              <a:rPr lang="en-US" sz="5600" i="1" dirty="0">
                <a:solidFill>
                  <a:schemeClr val="tx2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Deep web &amp; Dark web</a:t>
            </a:r>
            <a:r>
              <a:rPr lang="bg-BG" sz="5600" i="1" dirty="0">
                <a:solidFill>
                  <a:schemeClr val="tx2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600" i="1" dirty="0">
                <a:solidFill>
                  <a:schemeClr val="tx2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?</a:t>
            </a:r>
            <a:r>
              <a:rPr lang="bg-BG" sz="5600" i="1" dirty="0">
                <a:solidFill>
                  <a:schemeClr val="tx2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</a:t>
            </a:r>
            <a:endParaRPr lang="en-US" sz="5600" i="1" dirty="0">
              <a:solidFill>
                <a:schemeClr val="tx2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47B00B-935F-3ACD-5A2D-B301DB7ECC1F}"/>
              </a:ext>
            </a:extLst>
          </p:cNvPr>
          <p:cNvSpPr txBox="1"/>
          <p:nvPr/>
        </p:nvSpPr>
        <p:spPr>
          <a:xfrm>
            <a:off x="5451455" y="9856017"/>
            <a:ext cx="1573214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sz="5600" i="1" dirty="0">
                <a:solidFill>
                  <a:schemeClr val="tx2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С кои сайтове да започнем като за начало ?</a:t>
            </a:r>
            <a:endParaRPr lang="en-US" sz="5600" i="1" dirty="0">
              <a:solidFill>
                <a:schemeClr val="tx2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3AC4B-333A-8DAC-C781-10ED3A8B2B65}"/>
              </a:ext>
            </a:extLst>
          </p:cNvPr>
          <p:cNvSpPr txBox="1"/>
          <p:nvPr/>
        </p:nvSpPr>
        <p:spPr>
          <a:xfrm>
            <a:off x="5451456" y="7919604"/>
            <a:ext cx="1588454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sz="5600" i="1" dirty="0">
                <a:solidFill>
                  <a:schemeClr val="tx2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Какво е нужно да знаете преди да влезнете ? </a:t>
            </a:r>
            <a:endParaRPr lang="en-US" sz="5600" i="1" dirty="0">
              <a:solidFill>
                <a:schemeClr val="tx2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4523F-04B2-9DCD-0848-6211139CCFB6}"/>
              </a:ext>
            </a:extLst>
          </p:cNvPr>
          <p:cNvSpPr txBox="1"/>
          <p:nvPr/>
        </p:nvSpPr>
        <p:spPr>
          <a:xfrm>
            <a:off x="1520904" y="599702"/>
            <a:ext cx="21335842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bg-BG" sz="10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rPr>
              <a:t>Съдържание</a:t>
            </a:r>
            <a:r>
              <a:rPr lang="bg-BG" sz="10500" dirty="0">
                <a:solidFill>
                  <a:schemeClr val="tx2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rPr>
              <a:t>:</a:t>
            </a:r>
            <a:endParaRPr lang="en-US" sz="10500" dirty="0">
              <a:solidFill>
                <a:schemeClr val="tx2"/>
              </a:solidFill>
              <a:latin typeface="Unica One" panose="02000506000000020004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E69B493-5BB5-2A73-5BDA-5D4C39834D18}"/>
              </a:ext>
            </a:extLst>
          </p:cNvPr>
          <p:cNvSpPr/>
          <p:nvPr/>
        </p:nvSpPr>
        <p:spPr>
          <a:xfrm>
            <a:off x="3667736" y="3841765"/>
            <a:ext cx="1336509" cy="13365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A1E3C708-6C56-65EC-A105-D23D0CFFB351}"/>
              </a:ext>
            </a:extLst>
          </p:cNvPr>
          <p:cNvSpPr/>
          <p:nvPr/>
        </p:nvSpPr>
        <p:spPr>
          <a:xfrm>
            <a:off x="3667736" y="7742145"/>
            <a:ext cx="1336509" cy="13365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F3D20BFC-3E8B-62C0-4D50-4415E4DEC20D}"/>
              </a:ext>
            </a:extLst>
          </p:cNvPr>
          <p:cNvSpPr/>
          <p:nvPr/>
        </p:nvSpPr>
        <p:spPr>
          <a:xfrm>
            <a:off x="3667736" y="5791955"/>
            <a:ext cx="1336509" cy="1336504"/>
          </a:xfrm>
          <a:prstGeom prst="ellipse">
            <a:avLst/>
          </a:prstGeom>
          <a:solidFill>
            <a:srgbClr val="92D050"/>
          </a:solidFill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B37047A-5067-F94F-01BE-7B5E42D6D018}"/>
              </a:ext>
            </a:extLst>
          </p:cNvPr>
          <p:cNvSpPr/>
          <p:nvPr/>
        </p:nvSpPr>
        <p:spPr>
          <a:xfrm>
            <a:off x="3667735" y="9692335"/>
            <a:ext cx="1336509" cy="133650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4B7542C9-B8B9-65C6-5D5A-23F6940BD59B}"/>
              </a:ext>
            </a:extLst>
          </p:cNvPr>
          <p:cNvSpPr txBox="1"/>
          <p:nvPr/>
        </p:nvSpPr>
        <p:spPr>
          <a:xfrm>
            <a:off x="5435440" y="5983153"/>
            <a:ext cx="11269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600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</a:t>
            </a:r>
            <a:r>
              <a:rPr lang="ru-RU" sz="56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5600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</a:t>
            </a:r>
            <a:r>
              <a:rPr lang="ru-RU" sz="56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’’</a:t>
            </a:r>
            <a:r>
              <a:rPr lang="ru-RU" sz="5600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Тъмната</a:t>
            </a:r>
            <a:r>
              <a:rPr lang="ru-RU" sz="56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мрежа’’ ?</a:t>
            </a:r>
            <a:endParaRPr lang="en-US" sz="5600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88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авоъгълник: с два горни скосени ъгъла 20">
            <a:extLst>
              <a:ext uri="{FF2B5EF4-FFF2-40B4-BE49-F238E27FC236}">
                <a16:creationId xmlns:a16="http://schemas.microsoft.com/office/drawing/2014/main" id="{E9E19C6D-9E4E-1365-544E-25E7700C3B5D}"/>
              </a:ext>
            </a:extLst>
          </p:cNvPr>
          <p:cNvSpPr/>
          <p:nvPr/>
        </p:nvSpPr>
        <p:spPr>
          <a:xfrm>
            <a:off x="17835980" y="1644802"/>
            <a:ext cx="6189515" cy="2338227"/>
          </a:xfrm>
          <a:prstGeom prst="snip2Same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44BF8B-F78E-D57A-B2DE-7A9A5BAE237E}"/>
              </a:ext>
            </a:extLst>
          </p:cNvPr>
          <p:cNvGrpSpPr/>
          <p:nvPr/>
        </p:nvGrpSpPr>
        <p:grpSpPr>
          <a:xfrm rot="880944">
            <a:off x="14761861" y="840377"/>
            <a:ext cx="2356310" cy="3567864"/>
            <a:chOff x="19030564" y="8457374"/>
            <a:chExt cx="2356310" cy="3567864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889F7BE-D3B1-8D9C-B665-4DCBE08A1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8467" y="8481246"/>
              <a:ext cx="2190475" cy="3533405"/>
            </a:xfrm>
            <a:custGeom>
              <a:avLst/>
              <a:gdLst>
                <a:gd name="T0" fmla="*/ 1568 w 1620"/>
                <a:gd name="T1" fmla="*/ 2608 h 2609"/>
                <a:gd name="T2" fmla="*/ 52 w 1620"/>
                <a:gd name="T3" fmla="*/ 2608 h 2609"/>
                <a:gd name="T4" fmla="*/ 52 w 1620"/>
                <a:gd name="T5" fmla="*/ 2608 h 2609"/>
                <a:gd name="T6" fmla="*/ 0 w 1620"/>
                <a:gd name="T7" fmla="*/ 2557 h 2609"/>
                <a:gd name="T8" fmla="*/ 0 w 1620"/>
                <a:gd name="T9" fmla="*/ 51 h 2609"/>
                <a:gd name="T10" fmla="*/ 0 w 1620"/>
                <a:gd name="T11" fmla="*/ 51 h 2609"/>
                <a:gd name="T12" fmla="*/ 52 w 1620"/>
                <a:gd name="T13" fmla="*/ 0 h 2609"/>
                <a:gd name="T14" fmla="*/ 1568 w 1620"/>
                <a:gd name="T15" fmla="*/ 0 h 2609"/>
                <a:gd name="T16" fmla="*/ 1568 w 1620"/>
                <a:gd name="T17" fmla="*/ 0 h 2609"/>
                <a:gd name="T18" fmla="*/ 1619 w 1620"/>
                <a:gd name="T19" fmla="*/ 51 h 2609"/>
                <a:gd name="T20" fmla="*/ 1619 w 1620"/>
                <a:gd name="T21" fmla="*/ 2557 h 2609"/>
                <a:gd name="T22" fmla="*/ 1619 w 1620"/>
                <a:gd name="T23" fmla="*/ 2557 h 2609"/>
                <a:gd name="T24" fmla="*/ 1568 w 1620"/>
                <a:gd name="T25" fmla="*/ 2608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0" h="2609">
                  <a:moveTo>
                    <a:pt x="1568" y="2608"/>
                  </a:moveTo>
                  <a:lnTo>
                    <a:pt x="52" y="2608"/>
                  </a:lnTo>
                  <a:lnTo>
                    <a:pt x="52" y="2608"/>
                  </a:lnTo>
                  <a:cubicBezTo>
                    <a:pt x="23" y="2608"/>
                    <a:pt x="0" y="2585"/>
                    <a:pt x="0" y="2557"/>
                  </a:cubicBezTo>
                  <a:lnTo>
                    <a:pt x="0" y="51"/>
                  </a:ln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1568" y="0"/>
                  </a:lnTo>
                  <a:lnTo>
                    <a:pt x="1568" y="0"/>
                  </a:lnTo>
                  <a:cubicBezTo>
                    <a:pt x="1596" y="0"/>
                    <a:pt x="1619" y="23"/>
                    <a:pt x="1619" y="51"/>
                  </a:cubicBezTo>
                  <a:lnTo>
                    <a:pt x="1619" y="2557"/>
                  </a:lnTo>
                  <a:lnTo>
                    <a:pt x="1619" y="2557"/>
                  </a:lnTo>
                  <a:cubicBezTo>
                    <a:pt x="1619" y="2585"/>
                    <a:pt x="1596" y="2608"/>
                    <a:pt x="1568" y="26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0AC50983-013D-5550-A733-2665E4224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0931" y="8928897"/>
              <a:ext cx="1629423" cy="2638117"/>
            </a:xfrm>
            <a:custGeom>
              <a:avLst/>
              <a:gdLst>
                <a:gd name="T0" fmla="*/ 1205 w 1206"/>
                <a:gd name="T1" fmla="*/ 1946 h 1947"/>
                <a:gd name="T2" fmla="*/ 0 w 1206"/>
                <a:gd name="T3" fmla="*/ 1946 h 1947"/>
                <a:gd name="T4" fmla="*/ 0 w 1206"/>
                <a:gd name="T5" fmla="*/ 0 h 1947"/>
                <a:gd name="T6" fmla="*/ 1205 w 1206"/>
                <a:gd name="T7" fmla="*/ 0 h 1947"/>
                <a:gd name="T8" fmla="*/ 1205 w 1206"/>
                <a:gd name="T9" fmla="*/ 1946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1947">
                  <a:moveTo>
                    <a:pt x="1205" y="1946"/>
                  </a:moveTo>
                  <a:lnTo>
                    <a:pt x="0" y="1946"/>
                  </a:lnTo>
                  <a:lnTo>
                    <a:pt x="0" y="0"/>
                  </a:lnTo>
                  <a:lnTo>
                    <a:pt x="1205" y="0"/>
                  </a:lnTo>
                  <a:lnTo>
                    <a:pt x="1205" y="1946"/>
                  </a:lnTo>
                </a:path>
              </a:pathLst>
            </a:custGeom>
            <a:solidFill>
              <a:schemeClr val="bg2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358F03C-5FC9-A7A4-1353-22E7B9F1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919" y="9257166"/>
              <a:ext cx="846183" cy="931097"/>
            </a:xfrm>
            <a:custGeom>
              <a:avLst/>
              <a:gdLst>
                <a:gd name="connsiteX0" fmla="*/ 388134 w 778764"/>
                <a:gd name="connsiteY0" fmla="*/ 0 h 856912"/>
                <a:gd name="connsiteX1" fmla="*/ 778764 w 778764"/>
                <a:gd name="connsiteY1" fmla="*/ 388666 h 856912"/>
                <a:gd name="connsiteX2" fmla="*/ 778764 w 778764"/>
                <a:gd name="connsiteY2" fmla="*/ 856912 h 856912"/>
                <a:gd name="connsiteX3" fmla="*/ 641482 w 778764"/>
                <a:gd name="connsiteY3" fmla="*/ 856912 h 856912"/>
                <a:gd name="connsiteX4" fmla="*/ 641482 w 778764"/>
                <a:gd name="connsiteY4" fmla="*/ 388666 h 856912"/>
                <a:gd name="connsiteX5" fmla="*/ 388134 w 778764"/>
                <a:gd name="connsiteY5" fmla="*/ 137030 h 856912"/>
                <a:gd name="connsiteX6" fmla="*/ 137282 w 778764"/>
                <a:gd name="connsiteY6" fmla="*/ 388666 h 856912"/>
                <a:gd name="connsiteX7" fmla="*/ 137282 w 778764"/>
                <a:gd name="connsiteY7" fmla="*/ 856912 h 856912"/>
                <a:gd name="connsiteX8" fmla="*/ 0 w 778764"/>
                <a:gd name="connsiteY8" fmla="*/ 856912 h 856912"/>
                <a:gd name="connsiteX9" fmla="*/ 0 w 778764"/>
                <a:gd name="connsiteY9" fmla="*/ 388666 h 856912"/>
                <a:gd name="connsiteX10" fmla="*/ 388134 w 778764"/>
                <a:gd name="connsiteY10" fmla="*/ 0 h 8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8764" h="856912">
                  <a:moveTo>
                    <a:pt x="388134" y="0"/>
                  </a:moveTo>
                  <a:cubicBezTo>
                    <a:pt x="604042" y="0"/>
                    <a:pt x="778764" y="174401"/>
                    <a:pt x="778764" y="388666"/>
                  </a:cubicBezTo>
                  <a:lnTo>
                    <a:pt x="778764" y="856912"/>
                  </a:lnTo>
                  <a:lnTo>
                    <a:pt x="641482" y="856912"/>
                  </a:lnTo>
                  <a:lnTo>
                    <a:pt x="641482" y="388666"/>
                  </a:lnTo>
                  <a:cubicBezTo>
                    <a:pt x="641482" y="250390"/>
                    <a:pt x="527912" y="137030"/>
                    <a:pt x="388134" y="137030"/>
                  </a:cubicBezTo>
                  <a:cubicBezTo>
                    <a:pt x="249604" y="137030"/>
                    <a:pt x="137282" y="250390"/>
                    <a:pt x="137282" y="388666"/>
                  </a:cubicBezTo>
                  <a:lnTo>
                    <a:pt x="137282" y="856912"/>
                  </a:lnTo>
                  <a:lnTo>
                    <a:pt x="0" y="856912"/>
                  </a:lnTo>
                  <a:lnTo>
                    <a:pt x="0" y="388666"/>
                  </a:lnTo>
                  <a:cubicBezTo>
                    <a:pt x="0" y="174401"/>
                    <a:pt x="174722" y="0"/>
                    <a:pt x="38813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17E4AF-20A2-7F1F-88F2-4D9ED925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3862" y="10188263"/>
              <a:ext cx="1205655" cy="1104191"/>
            </a:xfrm>
            <a:custGeom>
              <a:avLst/>
              <a:gdLst>
                <a:gd name="T0" fmla="*/ 889 w 890"/>
                <a:gd name="T1" fmla="*/ 814 h 815"/>
                <a:gd name="T2" fmla="*/ 0 w 890"/>
                <a:gd name="T3" fmla="*/ 814 h 815"/>
                <a:gd name="T4" fmla="*/ 0 w 890"/>
                <a:gd name="T5" fmla="*/ 0 h 815"/>
                <a:gd name="T6" fmla="*/ 889 w 890"/>
                <a:gd name="T7" fmla="*/ 0 h 815"/>
                <a:gd name="T8" fmla="*/ 889 w 890"/>
                <a:gd name="T9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0" h="815">
                  <a:moveTo>
                    <a:pt x="889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8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0BB858D-009D-658C-CD00-D2E69377F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7476" y="10492663"/>
              <a:ext cx="298429" cy="567015"/>
            </a:xfrm>
            <a:custGeom>
              <a:avLst/>
              <a:gdLst>
                <a:gd name="T0" fmla="*/ 219 w 220"/>
                <a:gd name="T1" fmla="*/ 111 h 417"/>
                <a:gd name="T2" fmla="*/ 219 w 220"/>
                <a:gd name="T3" fmla="*/ 111 h 417"/>
                <a:gd name="T4" fmla="*/ 106 w 220"/>
                <a:gd name="T5" fmla="*/ 2 h 417"/>
                <a:gd name="T6" fmla="*/ 106 w 220"/>
                <a:gd name="T7" fmla="*/ 2 h 417"/>
                <a:gd name="T8" fmla="*/ 3 w 220"/>
                <a:gd name="T9" fmla="*/ 104 h 417"/>
                <a:gd name="T10" fmla="*/ 3 w 220"/>
                <a:gd name="T11" fmla="*/ 104 h 417"/>
                <a:gd name="T12" fmla="*/ 57 w 220"/>
                <a:gd name="T13" fmla="*/ 205 h 417"/>
                <a:gd name="T14" fmla="*/ 57 w 220"/>
                <a:gd name="T15" fmla="*/ 205 h 417"/>
                <a:gd name="T16" fmla="*/ 69 w 220"/>
                <a:gd name="T17" fmla="*/ 236 h 417"/>
                <a:gd name="T18" fmla="*/ 69 w 220"/>
                <a:gd name="T19" fmla="*/ 236 h 417"/>
                <a:gd name="T20" fmla="*/ 54 w 220"/>
                <a:gd name="T21" fmla="*/ 324 h 417"/>
                <a:gd name="T22" fmla="*/ 54 w 220"/>
                <a:gd name="T23" fmla="*/ 324 h 417"/>
                <a:gd name="T24" fmla="*/ 110 w 220"/>
                <a:gd name="T25" fmla="*/ 416 h 417"/>
                <a:gd name="T26" fmla="*/ 110 w 220"/>
                <a:gd name="T27" fmla="*/ 416 h 417"/>
                <a:gd name="T28" fmla="*/ 167 w 220"/>
                <a:gd name="T29" fmla="*/ 324 h 417"/>
                <a:gd name="T30" fmla="*/ 167 w 220"/>
                <a:gd name="T31" fmla="*/ 324 h 417"/>
                <a:gd name="T32" fmla="*/ 152 w 220"/>
                <a:gd name="T33" fmla="*/ 236 h 417"/>
                <a:gd name="T34" fmla="*/ 152 w 220"/>
                <a:gd name="T35" fmla="*/ 236 h 417"/>
                <a:gd name="T36" fmla="*/ 164 w 220"/>
                <a:gd name="T37" fmla="*/ 205 h 417"/>
                <a:gd name="T38" fmla="*/ 164 w 220"/>
                <a:gd name="T39" fmla="*/ 205 h 417"/>
                <a:gd name="T40" fmla="*/ 219 w 220"/>
                <a:gd name="T41" fmla="*/ 111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417">
                  <a:moveTo>
                    <a:pt x="219" y="111"/>
                  </a:moveTo>
                  <a:lnTo>
                    <a:pt x="219" y="111"/>
                  </a:lnTo>
                  <a:cubicBezTo>
                    <a:pt x="219" y="49"/>
                    <a:pt x="167" y="0"/>
                    <a:pt x="106" y="2"/>
                  </a:cubicBezTo>
                  <a:lnTo>
                    <a:pt x="106" y="2"/>
                  </a:lnTo>
                  <a:cubicBezTo>
                    <a:pt x="51" y="5"/>
                    <a:pt x="6" y="49"/>
                    <a:pt x="3" y="104"/>
                  </a:cubicBezTo>
                  <a:lnTo>
                    <a:pt x="3" y="104"/>
                  </a:lnTo>
                  <a:cubicBezTo>
                    <a:pt x="0" y="147"/>
                    <a:pt x="23" y="185"/>
                    <a:pt x="57" y="205"/>
                  </a:cubicBezTo>
                  <a:lnTo>
                    <a:pt x="57" y="205"/>
                  </a:lnTo>
                  <a:cubicBezTo>
                    <a:pt x="69" y="211"/>
                    <a:pt x="74" y="224"/>
                    <a:pt x="69" y="236"/>
                  </a:cubicBezTo>
                  <a:lnTo>
                    <a:pt x="69" y="236"/>
                  </a:lnTo>
                  <a:cubicBezTo>
                    <a:pt x="61" y="264"/>
                    <a:pt x="54" y="296"/>
                    <a:pt x="54" y="324"/>
                  </a:cubicBezTo>
                  <a:lnTo>
                    <a:pt x="54" y="324"/>
                  </a:lnTo>
                  <a:cubicBezTo>
                    <a:pt x="54" y="394"/>
                    <a:pt x="92" y="416"/>
                    <a:pt x="110" y="416"/>
                  </a:cubicBezTo>
                  <a:lnTo>
                    <a:pt x="110" y="416"/>
                  </a:lnTo>
                  <a:cubicBezTo>
                    <a:pt x="130" y="416"/>
                    <a:pt x="167" y="394"/>
                    <a:pt x="167" y="324"/>
                  </a:cubicBezTo>
                  <a:lnTo>
                    <a:pt x="167" y="324"/>
                  </a:lnTo>
                  <a:cubicBezTo>
                    <a:pt x="167" y="296"/>
                    <a:pt x="161" y="264"/>
                    <a:pt x="152" y="236"/>
                  </a:cubicBezTo>
                  <a:lnTo>
                    <a:pt x="152" y="236"/>
                  </a:lnTo>
                  <a:cubicBezTo>
                    <a:pt x="148" y="224"/>
                    <a:pt x="153" y="211"/>
                    <a:pt x="164" y="205"/>
                  </a:cubicBezTo>
                  <a:lnTo>
                    <a:pt x="164" y="205"/>
                  </a:lnTo>
                  <a:cubicBezTo>
                    <a:pt x="197" y="186"/>
                    <a:pt x="219" y="151"/>
                    <a:pt x="219" y="11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786A7CA-3DD6-BE19-B623-1FA7D772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0564" y="8457374"/>
              <a:ext cx="2356310" cy="3567864"/>
            </a:xfrm>
            <a:custGeom>
              <a:avLst/>
              <a:gdLst>
                <a:gd name="connsiteX0" fmla="*/ 1022832 w 2168572"/>
                <a:gd name="connsiteY0" fmla="*/ 1892883 h 3283596"/>
                <a:gd name="connsiteX1" fmla="*/ 910748 w 2168572"/>
                <a:gd name="connsiteY1" fmla="*/ 2002843 h 3283596"/>
                <a:gd name="connsiteX2" fmla="*/ 971772 w 2168572"/>
                <a:gd name="connsiteY2" fmla="*/ 2112803 h 3283596"/>
                <a:gd name="connsiteX3" fmla="*/ 994188 w 2168572"/>
                <a:gd name="connsiteY3" fmla="*/ 2172781 h 3283596"/>
                <a:gd name="connsiteX4" fmla="*/ 975508 w 2168572"/>
                <a:gd name="connsiteY4" fmla="*/ 2277743 h 3283596"/>
                <a:gd name="connsiteX5" fmla="*/ 1027816 w 2168572"/>
                <a:gd name="connsiteY5" fmla="*/ 2375208 h 3283596"/>
                <a:gd name="connsiteX6" fmla="*/ 1081368 w 2168572"/>
                <a:gd name="connsiteY6" fmla="*/ 2277743 h 3283596"/>
                <a:gd name="connsiteX7" fmla="*/ 1063932 w 2168572"/>
                <a:gd name="connsiteY7" fmla="*/ 2172781 h 3283596"/>
                <a:gd name="connsiteX8" fmla="*/ 1086348 w 2168572"/>
                <a:gd name="connsiteY8" fmla="*/ 2112803 h 3283596"/>
                <a:gd name="connsiteX9" fmla="*/ 1146128 w 2168572"/>
                <a:gd name="connsiteY9" fmla="*/ 2011590 h 3283596"/>
                <a:gd name="connsiteX10" fmla="*/ 1110012 w 2168572"/>
                <a:gd name="connsiteY10" fmla="*/ 1925371 h 3283596"/>
                <a:gd name="connsiteX11" fmla="*/ 1027816 w 2168572"/>
                <a:gd name="connsiteY11" fmla="*/ 1892883 h 3283596"/>
                <a:gd name="connsiteX12" fmla="*/ 1022832 w 2168572"/>
                <a:gd name="connsiteY12" fmla="*/ 1892883 h 3283596"/>
                <a:gd name="connsiteX13" fmla="*/ 1021588 w 2168572"/>
                <a:gd name="connsiteY13" fmla="*/ 1859145 h 3283596"/>
                <a:gd name="connsiteX14" fmla="*/ 1133672 w 2168572"/>
                <a:gd name="connsiteY14" fmla="*/ 1900380 h 3283596"/>
                <a:gd name="connsiteX15" fmla="*/ 1179752 w 2168572"/>
                <a:gd name="connsiteY15" fmla="*/ 2011590 h 3283596"/>
                <a:gd name="connsiteX16" fmla="*/ 1102540 w 2168572"/>
                <a:gd name="connsiteY16" fmla="*/ 2144042 h 3283596"/>
                <a:gd name="connsiteX17" fmla="*/ 1096312 w 2168572"/>
                <a:gd name="connsiteY17" fmla="*/ 2162785 h 3283596"/>
                <a:gd name="connsiteX18" fmla="*/ 1116236 w 2168572"/>
                <a:gd name="connsiteY18" fmla="*/ 2277743 h 3283596"/>
                <a:gd name="connsiteX19" fmla="*/ 1027816 w 2168572"/>
                <a:gd name="connsiteY19" fmla="*/ 2410195 h 3283596"/>
                <a:gd name="connsiteX20" fmla="*/ 941884 w 2168572"/>
                <a:gd name="connsiteY20" fmla="*/ 2277743 h 3283596"/>
                <a:gd name="connsiteX21" fmla="*/ 961808 w 2168572"/>
                <a:gd name="connsiteY21" fmla="*/ 2162785 h 3283596"/>
                <a:gd name="connsiteX22" fmla="*/ 954336 w 2168572"/>
                <a:gd name="connsiteY22" fmla="*/ 2142792 h 3283596"/>
                <a:gd name="connsiteX23" fmla="*/ 877124 w 2168572"/>
                <a:gd name="connsiteY23" fmla="*/ 2000344 h 3283596"/>
                <a:gd name="connsiteX24" fmla="*/ 1021588 w 2168572"/>
                <a:gd name="connsiteY24" fmla="*/ 1859145 h 3283596"/>
                <a:gd name="connsiteX25" fmla="*/ 115084 w 2168572"/>
                <a:gd name="connsiteY25" fmla="*/ 1719325 h 3283596"/>
                <a:gd name="connsiteX26" fmla="*/ 132546 w 2168572"/>
                <a:gd name="connsiteY26" fmla="*/ 1735494 h 3283596"/>
                <a:gd name="connsiteX27" fmla="*/ 132546 w 2168572"/>
                <a:gd name="connsiteY27" fmla="*/ 3065115 h 3283596"/>
                <a:gd name="connsiteX28" fmla="*/ 163726 w 2168572"/>
                <a:gd name="connsiteY28" fmla="*/ 3096210 h 3283596"/>
                <a:gd name="connsiteX29" fmla="*/ 1893660 w 2168572"/>
                <a:gd name="connsiteY29" fmla="*/ 3096210 h 3283596"/>
                <a:gd name="connsiteX30" fmla="*/ 1924840 w 2168572"/>
                <a:gd name="connsiteY30" fmla="*/ 3065115 h 3283596"/>
                <a:gd name="connsiteX31" fmla="*/ 1924840 w 2168572"/>
                <a:gd name="connsiteY31" fmla="*/ 2980536 h 3283596"/>
                <a:gd name="connsiteX32" fmla="*/ 1942302 w 2168572"/>
                <a:gd name="connsiteY32" fmla="*/ 2964367 h 3283596"/>
                <a:gd name="connsiteX33" fmla="*/ 1959764 w 2168572"/>
                <a:gd name="connsiteY33" fmla="*/ 2980536 h 3283596"/>
                <a:gd name="connsiteX34" fmla="*/ 1959764 w 2168572"/>
                <a:gd name="connsiteY34" fmla="*/ 3065115 h 3283596"/>
                <a:gd name="connsiteX35" fmla="*/ 1893660 w 2168572"/>
                <a:gd name="connsiteY35" fmla="*/ 3129792 h 3283596"/>
                <a:gd name="connsiteX36" fmla="*/ 163726 w 2168572"/>
                <a:gd name="connsiteY36" fmla="*/ 3129792 h 3283596"/>
                <a:gd name="connsiteX37" fmla="*/ 98870 w 2168572"/>
                <a:gd name="connsiteY37" fmla="*/ 3065115 h 3283596"/>
                <a:gd name="connsiteX38" fmla="*/ 98870 w 2168572"/>
                <a:gd name="connsiteY38" fmla="*/ 1735494 h 3283596"/>
                <a:gd name="connsiteX39" fmla="*/ 115084 w 2168572"/>
                <a:gd name="connsiteY39" fmla="*/ 1719325 h 3283596"/>
                <a:gd name="connsiteX40" fmla="*/ 2153272 w 2168572"/>
                <a:gd name="connsiteY40" fmla="*/ 1625938 h 3283596"/>
                <a:gd name="connsiteX41" fmla="*/ 2168572 w 2168572"/>
                <a:gd name="connsiteY41" fmla="*/ 1643365 h 3283596"/>
                <a:gd name="connsiteX42" fmla="*/ 2168572 w 2168572"/>
                <a:gd name="connsiteY42" fmla="*/ 3150814 h 3283596"/>
                <a:gd name="connsiteX43" fmla="*/ 2153272 w 2168572"/>
                <a:gd name="connsiteY43" fmla="*/ 3168241 h 3283596"/>
                <a:gd name="connsiteX44" fmla="*/ 2136792 w 2168572"/>
                <a:gd name="connsiteY44" fmla="*/ 3150814 h 3283596"/>
                <a:gd name="connsiteX45" fmla="*/ 2136792 w 2168572"/>
                <a:gd name="connsiteY45" fmla="*/ 1643365 h 3283596"/>
                <a:gd name="connsiteX46" fmla="*/ 2153272 w 2168572"/>
                <a:gd name="connsiteY46" fmla="*/ 1625938 h 3283596"/>
                <a:gd name="connsiteX47" fmla="*/ 489556 w 2168572"/>
                <a:gd name="connsiteY47" fmla="*/ 1611351 h 3283596"/>
                <a:gd name="connsiteX48" fmla="*/ 489556 w 2168572"/>
                <a:gd name="connsiteY48" fmla="*/ 2590825 h 3283596"/>
                <a:gd name="connsiteX49" fmla="*/ 1563584 w 2168572"/>
                <a:gd name="connsiteY49" fmla="*/ 2590825 h 3283596"/>
                <a:gd name="connsiteX50" fmla="*/ 1563584 w 2168572"/>
                <a:gd name="connsiteY50" fmla="*/ 1611351 h 3283596"/>
                <a:gd name="connsiteX51" fmla="*/ 1025946 w 2168572"/>
                <a:gd name="connsiteY51" fmla="*/ 891400 h 3283596"/>
                <a:gd name="connsiteX52" fmla="*/ 791532 w 2168572"/>
                <a:gd name="connsiteY52" fmla="*/ 1125462 h 3283596"/>
                <a:gd name="connsiteX53" fmla="*/ 791532 w 2168572"/>
                <a:gd name="connsiteY53" fmla="*/ 1576503 h 3283596"/>
                <a:gd name="connsiteX54" fmla="*/ 1261608 w 2168572"/>
                <a:gd name="connsiteY54" fmla="*/ 1576503 h 3283596"/>
                <a:gd name="connsiteX55" fmla="*/ 1261608 w 2168572"/>
                <a:gd name="connsiteY55" fmla="*/ 1125462 h 3283596"/>
                <a:gd name="connsiteX56" fmla="*/ 1025946 w 2168572"/>
                <a:gd name="connsiteY56" fmla="*/ 891400 h 3283596"/>
                <a:gd name="connsiteX57" fmla="*/ 1025946 w 2168572"/>
                <a:gd name="connsiteY57" fmla="*/ 754448 h 3283596"/>
                <a:gd name="connsiteX58" fmla="*/ 654374 w 2168572"/>
                <a:gd name="connsiteY58" fmla="*/ 1125462 h 3283596"/>
                <a:gd name="connsiteX59" fmla="*/ 654374 w 2168572"/>
                <a:gd name="connsiteY59" fmla="*/ 1576503 h 3283596"/>
                <a:gd name="connsiteX60" fmla="*/ 757866 w 2168572"/>
                <a:gd name="connsiteY60" fmla="*/ 1576503 h 3283596"/>
                <a:gd name="connsiteX61" fmla="*/ 757866 w 2168572"/>
                <a:gd name="connsiteY61" fmla="*/ 1125462 h 3283596"/>
                <a:gd name="connsiteX62" fmla="*/ 1025946 w 2168572"/>
                <a:gd name="connsiteY62" fmla="*/ 857785 h 3283596"/>
                <a:gd name="connsiteX63" fmla="*/ 1296522 w 2168572"/>
                <a:gd name="connsiteY63" fmla="*/ 1125462 h 3283596"/>
                <a:gd name="connsiteX64" fmla="*/ 1296522 w 2168572"/>
                <a:gd name="connsiteY64" fmla="*/ 1576503 h 3283596"/>
                <a:gd name="connsiteX65" fmla="*/ 1398766 w 2168572"/>
                <a:gd name="connsiteY65" fmla="*/ 1576503 h 3283596"/>
                <a:gd name="connsiteX66" fmla="*/ 1398766 w 2168572"/>
                <a:gd name="connsiteY66" fmla="*/ 1125462 h 3283596"/>
                <a:gd name="connsiteX67" fmla="*/ 1025946 w 2168572"/>
                <a:gd name="connsiteY67" fmla="*/ 754448 h 3283596"/>
                <a:gd name="connsiteX68" fmla="*/ 1025946 w 2168572"/>
                <a:gd name="connsiteY68" fmla="*/ 719588 h 3283596"/>
                <a:gd name="connsiteX69" fmla="*/ 1432432 w 2168572"/>
                <a:gd name="connsiteY69" fmla="*/ 1125462 h 3283596"/>
                <a:gd name="connsiteX70" fmla="*/ 1432432 w 2168572"/>
                <a:gd name="connsiteY70" fmla="*/ 1576503 h 3283596"/>
                <a:gd name="connsiteX71" fmla="*/ 1597224 w 2168572"/>
                <a:gd name="connsiteY71" fmla="*/ 1576503 h 3283596"/>
                <a:gd name="connsiteX72" fmla="*/ 1597224 w 2168572"/>
                <a:gd name="connsiteY72" fmla="*/ 2624428 h 3283596"/>
                <a:gd name="connsiteX73" fmla="*/ 455916 w 2168572"/>
                <a:gd name="connsiteY73" fmla="*/ 2624428 h 3283596"/>
                <a:gd name="connsiteX74" fmla="*/ 455916 w 2168572"/>
                <a:gd name="connsiteY74" fmla="*/ 1576503 h 3283596"/>
                <a:gd name="connsiteX75" fmla="*/ 620708 w 2168572"/>
                <a:gd name="connsiteY75" fmla="*/ 1576503 h 3283596"/>
                <a:gd name="connsiteX76" fmla="*/ 620708 w 2168572"/>
                <a:gd name="connsiteY76" fmla="*/ 1125462 h 3283596"/>
                <a:gd name="connsiteX77" fmla="*/ 1025946 w 2168572"/>
                <a:gd name="connsiteY77" fmla="*/ 719588 h 3283596"/>
                <a:gd name="connsiteX78" fmla="*/ 160260 w 2168572"/>
                <a:gd name="connsiteY78" fmla="*/ 159297 h 3283596"/>
                <a:gd name="connsiteX79" fmla="*/ 748298 w 2168572"/>
                <a:gd name="connsiteY79" fmla="*/ 159297 h 3283596"/>
                <a:gd name="connsiteX80" fmla="*/ 808100 w 2168572"/>
                <a:gd name="connsiteY80" fmla="*/ 201733 h 3283596"/>
                <a:gd name="connsiteX81" fmla="*/ 825542 w 2168572"/>
                <a:gd name="connsiteY81" fmla="*/ 245418 h 3283596"/>
                <a:gd name="connsiteX82" fmla="*/ 854196 w 2168572"/>
                <a:gd name="connsiteY82" fmla="*/ 265388 h 3283596"/>
                <a:gd name="connsiteX83" fmla="*/ 1194312 w 2168572"/>
                <a:gd name="connsiteY83" fmla="*/ 265388 h 3283596"/>
                <a:gd name="connsiteX84" fmla="*/ 1222966 w 2168572"/>
                <a:gd name="connsiteY84" fmla="*/ 245418 h 3283596"/>
                <a:gd name="connsiteX85" fmla="*/ 1240408 w 2168572"/>
                <a:gd name="connsiteY85" fmla="*/ 201733 h 3283596"/>
                <a:gd name="connsiteX86" fmla="*/ 1301454 w 2168572"/>
                <a:gd name="connsiteY86" fmla="*/ 159297 h 3283596"/>
                <a:gd name="connsiteX87" fmla="*/ 1888248 w 2168572"/>
                <a:gd name="connsiteY87" fmla="*/ 159297 h 3283596"/>
                <a:gd name="connsiteX88" fmla="*/ 1954278 w 2168572"/>
                <a:gd name="connsiteY88" fmla="*/ 224199 h 3283596"/>
                <a:gd name="connsiteX89" fmla="*/ 1954278 w 2168572"/>
                <a:gd name="connsiteY89" fmla="*/ 1195240 h 3283596"/>
                <a:gd name="connsiteX90" fmla="*/ 1936836 w 2168572"/>
                <a:gd name="connsiteY90" fmla="*/ 1212714 h 3283596"/>
                <a:gd name="connsiteX91" fmla="*/ 1919394 w 2168572"/>
                <a:gd name="connsiteY91" fmla="*/ 1195240 h 3283596"/>
                <a:gd name="connsiteX92" fmla="*/ 1919394 w 2168572"/>
                <a:gd name="connsiteY92" fmla="*/ 224199 h 3283596"/>
                <a:gd name="connsiteX93" fmla="*/ 1888248 w 2168572"/>
                <a:gd name="connsiteY93" fmla="*/ 194244 h 3283596"/>
                <a:gd name="connsiteX94" fmla="*/ 1301454 w 2168572"/>
                <a:gd name="connsiteY94" fmla="*/ 194244 h 3283596"/>
                <a:gd name="connsiteX95" fmla="*/ 1272800 w 2168572"/>
                <a:gd name="connsiteY95" fmla="*/ 212966 h 3283596"/>
                <a:gd name="connsiteX96" fmla="*/ 1255358 w 2168572"/>
                <a:gd name="connsiteY96" fmla="*/ 257899 h 3283596"/>
                <a:gd name="connsiteX97" fmla="*/ 1194312 w 2168572"/>
                <a:gd name="connsiteY97" fmla="*/ 300335 h 3283596"/>
                <a:gd name="connsiteX98" fmla="*/ 854196 w 2168572"/>
                <a:gd name="connsiteY98" fmla="*/ 300335 h 3283596"/>
                <a:gd name="connsiteX99" fmla="*/ 793150 w 2168572"/>
                <a:gd name="connsiteY99" fmla="*/ 257899 h 3283596"/>
                <a:gd name="connsiteX100" fmla="*/ 776954 w 2168572"/>
                <a:gd name="connsiteY100" fmla="*/ 212966 h 3283596"/>
                <a:gd name="connsiteX101" fmla="*/ 748298 w 2168572"/>
                <a:gd name="connsiteY101" fmla="*/ 194244 h 3283596"/>
                <a:gd name="connsiteX102" fmla="*/ 160260 w 2168572"/>
                <a:gd name="connsiteY102" fmla="*/ 194244 h 3283596"/>
                <a:gd name="connsiteX103" fmla="*/ 142818 w 2168572"/>
                <a:gd name="connsiteY103" fmla="*/ 176771 h 3283596"/>
                <a:gd name="connsiteX104" fmla="*/ 160260 w 2168572"/>
                <a:gd name="connsiteY104" fmla="*/ 159297 h 3283596"/>
                <a:gd name="connsiteX105" fmla="*/ 86014 w 2168572"/>
                <a:gd name="connsiteY105" fmla="*/ 34879 h 3283596"/>
                <a:gd name="connsiteX106" fmla="*/ 34904 w 2168572"/>
                <a:gd name="connsiteY106" fmla="*/ 85951 h 3283596"/>
                <a:gd name="connsiteX107" fmla="*/ 34904 w 2168572"/>
                <a:gd name="connsiteY107" fmla="*/ 3197645 h 3283596"/>
                <a:gd name="connsiteX108" fmla="*/ 86014 w 2168572"/>
                <a:gd name="connsiteY108" fmla="*/ 3249963 h 3283596"/>
                <a:gd name="connsiteX109" fmla="*/ 1967136 w 2168572"/>
                <a:gd name="connsiteY109" fmla="*/ 3249963 h 3283596"/>
                <a:gd name="connsiteX110" fmla="*/ 2018246 w 2168572"/>
                <a:gd name="connsiteY110" fmla="*/ 3197645 h 3283596"/>
                <a:gd name="connsiteX111" fmla="*/ 2018246 w 2168572"/>
                <a:gd name="connsiteY111" fmla="*/ 85951 h 3283596"/>
                <a:gd name="connsiteX112" fmla="*/ 1967136 w 2168572"/>
                <a:gd name="connsiteY112" fmla="*/ 34879 h 3283596"/>
                <a:gd name="connsiteX113" fmla="*/ 86014 w 2168572"/>
                <a:gd name="connsiteY113" fmla="*/ 0 h 3283596"/>
                <a:gd name="connsiteX114" fmla="*/ 1967136 w 2168572"/>
                <a:gd name="connsiteY114" fmla="*/ 0 h 3283596"/>
                <a:gd name="connsiteX115" fmla="*/ 2053152 w 2168572"/>
                <a:gd name="connsiteY115" fmla="*/ 85951 h 3283596"/>
                <a:gd name="connsiteX116" fmla="*/ 2053152 w 2168572"/>
                <a:gd name="connsiteY116" fmla="*/ 3197645 h 3283596"/>
                <a:gd name="connsiteX117" fmla="*/ 1967136 w 2168572"/>
                <a:gd name="connsiteY117" fmla="*/ 3283596 h 3283596"/>
                <a:gd name="connsiteX118" fmla="*/ 86014 w 2168572"/>
                <a:gd name="connsiteY118" fmla="*/ 3283596 h 3283596"/>
                <a:gd name="connsiteX119" fmla="*/ 0 w 2168572"/>
                <a:gd name="connsiteY119" fmla="*/ 3197645 h 3283596"/>
                <a:gd name="connsiteX120" fmla="*/ 0 w 2168572"/>
                <a:gd name="connsiteY120" fmla="*/ 85951 h 3283596"/>
                <a:gd name="connsiteX121" fmla="*/ 86014 w 2168572"/>
                <a:gd name="connsiteY121" fmla="*/ 0 h 328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168572" h="3283596">
                  <a:moveTo>
                    <a:pt x="1022832" y="1892883"/>
                  </a:moveTo>
                  <a:cubicBezTo>
                    <a:pt x="964300" y="1896632"/>
                    <a:pt x="914484" y="1944114"/>
                    <a:pt x="910748" y="2002843"/>
                  </a:cubicBezTo>
                  <a:cubicBezTo>
                    <a:pt x="909504" y="2049076"/>
                    <a:pt x="931920" y="2091561"/>
                    <a:pt x="971772" y="2112803"/>
                  </a:cubicBezTo>
                  <a:cubicBezTo>
                    <a:pt x="991700" y="2125299"/>
                    <a:pt x="1001664" y="2150290"/>
                    <a:pt x="994188" y="2172781"/>
                  </a:cubicBezTo>
                  <a:cubicBezTo>
                    <a:pt x="981736" y="2210268"/>
                    <a:pt x="975508" y="2247754"/>
                    <a:pt x="975508" y="2277743"/>
                  </a:cubicBezTo>
                  <a:cubicBezTo>
                    <a:pt x="975508" y="2351467"/>
                    <a:pt x="1011624" y="2375208"/>
                    <a:pt x="1027816" y="2375208"/>
                  </a:cubicBezTo>
                  <a:cubicBezTo>
                    <a:pt x="1045252" y="2375208"/>
                    <a:pt x="1081368" y="2351467"/>
                    <a:pt x="1081368" y="2277743"/>
                  </a:cubicBezTo>
                  <a:cubicBezTo>
                    <a:pt x="1081368" y="2247754"/>
                    <a:pt x="1075140" y="2210268"/>
                    <a:pt x="1063932" y="2172781"/>
                  </a:cubicBezTo>
                  <a:cubicBezTo>
                    <a:pt x="1055212" y="2150290"/>
                    <a:pt x="1066424" y="2125299"/>
                    <a:pt x="1086348" y="2112803"/>
                  </a:cubicBezTo>
                  <a:cubicBezTo>
                    <a:pt x="1122464" y="2092810"/>
                    <a:pt x="1146128" y="2054074"/>
                    <a:pt x="1146128" y="2011590"/>
                  </a:cubicBezTo>
                  <a:cubicBezTo>
                    <a:pt x="1146128" y="1977852"/>
                    <a:pt x="1133672" y="1947863"/>
                    <a:pt x="1110012" y="1925371"/>
                  </a:cubicBezTo>
                  <a:cubicBezTo>
                    <a:pt x="1087592" y="1905378"/>
                    <a:pt x="1058948" y="1892883"/>
                    <a:pt x="1027816" y="1892883"/>
                  </a:cubicBezTo>
                  <a:cubicBezTo>
                    <a:pt x="1026568" y="1892883"/>
                    <a:pt x="1024080" y="1892883"/>
                    <a:pt x="1022832" y="1892883"/>
                  </a:cubicBezTo>
                  <a:close/>
                  <a:moveTo>
                    <a:pt x="1021588" y="1859145"/>
                  </a:moveTo>
                  <a:cubicBezTo>
                    <a:pt x="1063932" y="1856646"/>
                    <a:pt x="1102540" y="1871641"/>
                    <a:pt x="1133672" y="1900380"/>
                  </a:cubicBezTo>
                  <a:cubicBezTo>
                    <a:pt x="1163564" y="1930369"/>
                    <a:pt x="1179752" y="1969105"/>
                    <a:pt x="1179752" y="2011590"/>
                  </a:cubicBezTo>
                  <a:cubicBezTo>
                    <a:pt x="1179752" y="2065320"/>
                    <a:pt x="1151108" y="2116552"/>
                    <a:pt x="1102540" y="2144042"/>
                  </a:cubicBezTo>
                  <a:cubicBezTo>
                    <a:pt x="1096312" y="2146541"/>
                    <a:pt x="1093820" y="2155288"/>
                    <a:pt x="1096312" y="2162785"/>
                  </a:cubicBezTo>
                  <a:cubicBezTo>
                    <a:pt x="1108764" y="2204020"/>
                    <a:pt x="1116236" y="2244006"/>
                    <a:pt x="1116236" y="2277743"/>
                  </a:cubicBezTo>
                  <a:cubicBezTo>
                    <a:pt x="1116236" y="2373959"/>
                    <a:pt x="1062688" y="2410195"/>
                    <a:pt x="1027816" y="2410195"/>
                  </a:cubicBezTo>
                  <a:cubicBezTo>
                    <a:pt x="995436" y="2410195"/>
                    <a:pt x="941884" y="2373959"/>
                    <a:pt x="941884" y="2277743"/>
                  </a:cubicBezTo>
                  <a:cubicBezTo>
                    <a:pt x="941884" y="2244006"/>
                    <a:pt x="948112" y="2202771"/>
                    <a:pt x="961808" y="2162785"/>
                  </a:cubicBezTo>
                  <a:cubicBezTo>
                    <a:pt x="963056" y="2155288"/>
                    <a:pt x="960564" y="2146541"/>
                    <a:pt x="954336" y="2142792"/>
                  </a:cubicBezTo>
                  <a:cubicBezTo>
                    <a:pt x="903276" y="2114053"/>
                    <a:pt x="873388" y="2060322"/>
                    <a:pt x="877124" y="2000344"/>
                  </a:cubicBezTo>
                  <a:cubicBezTo>
                    <a:pt x="882104" y="1925371"/>
                    <a:pt x="945620" y="1862894"/>
                    <a:pt x="1021588" y="1859145"/>
                  </a:cubicBezTo>
                  <a:close/>
                  <a:moveTo>
                    <a:pt x="115084" y="1719325"/>
                  </a:moveTo>
                  <a:cubicBezTo>
                    <a:pt x="125062" y="1719325"/>
                    <a:pt x="132546" y="1726788"/>
                    <a:pt x="132546" y="1735494"/>
                  </a:cubicBezTo>
                  <a:lnTo>
                    <a:pt x="132546" y="3065115"/>
                  </a:lnTo>
                  <a:cubicBezTo>
                    <a:pt x="132546" y="3082528"/>
                    <a:pt x="146266" y="3096210"/>
                    <a:pt x="163726" y="3096210"/>
                  </a:cubicBezTo>
                  <a:lnTo>
                    <a:pt x="1893660" y="3096210"/>
                  </a:lnTo>
                  <a:cubicBezTo>
                    <a:pt x="1911122" y="3096210"/>
                    <a:pt x="1924840" y="3082528"/>
                    <a:pt x="1924840" y="3065115"/>
                  </a:cubicBezTo>
                  <a:lnTo>
                    <a:pt x="1924840" y="2980536"/>
                  </a:lnTo>
                  <a:cubicBezTo>
                    <a:pt x="1924840" y="2971830"/>
                    <a:pt x="1932324" y="2964367"/>
                    <a:pt x="1942302" y="2964367"/>
                  </a:cubicBezTo>
                  <a:cubicBezTo>
                    <a:pt x="1951032" y="2964367"/>
                    <a:pt x="1959764" y="2971830"/>
                    <a:pt x="1959764" y="2980536"/>
                  </a:cubicBezTo>
                  <a:lnTo>
                    <a:pt x="1959764" y="3065115"/>
                  </a:lnTo>
                  <a:cubicBezTo>
                    <a:pt x="1959764" y="3101185"/>
                    <a:pt x="1929830" y="3129792"/>
                    <a:pt x="1893660" y="3129792"/>
                  </a:cubicBezTo>
                  <a:lnTo>
                    <a:pt x="163726" y="3129792"/>
                  </a:lnTo>
                  <a:cubicBezTo>
                    <a:pt x="127556" y="3129792"/>
                    <a:pt x="98870" y="3101185"/>
                    <a:pt x="98870" y="3065115"/>
                  </a:cubicBezTo>
                  <a:lnTo>
                    <a:pt x="98870" y="1735494"/>
                  </a:lnTo>
                  <a:cubicBezTo>
                    <a:pt x="98870" y="1726788"/>
                    <a:pt x="106354" y="1719325"/>
                    <a:pt x="115084" y="1719325"/>
                  </a:cubicBezTo>
                  <a:close/>
                  <a:moveTo>
                    <a:pt x="2153272" y="1625938"/>
                  </a:moveTo>
                  <a:cubicBezTo>
                    <a:pt x="2161510" y="1625938"/>
                    <a:pt x="2168572" y="1634652"/>
                    <a:pt x="2168572" y="1643365"/>
                  </a:cubicBezTo>
                  <a:lnTo>
                    <a:pt x="2168572" y="3150814"/>
                  </a:lnTo>
                  <a:cubicBezTo>
                    <a:pt x="2168572" y="3159528"/>
                    <a:pt x="2161510" y="3168241"/>
                    <a:pt x="2153272" y="3168241"/>
                  </a:cubicBezTo>
                  <a:cubicBezTo>
                    <a:pt x="2143854" y="3168241"/>
                    <a:pt x="2136792" y="3159528"/>
                    <a:pt x="2136792" y="3150814"/>
                  </a:cubicBezTo>
                  <a:lnTo>
                    <a:pt x="2136792" y="1643365"/>
                  </a:lnTo>
                  <a:cubicBezTo>
                    <a:pt x="2136792" y="1634652"/>
                    <a:pt x="2143854" y="1625938"/>
                    <a:pt x="2153272" y="1625938"/>
                  </a:cubicBezTo>
                  <a:close/>
                  <a:moveTo>
                    <a:pt x="489556" y="1611351"/>
                  </a:moveTo>
                  <a:lnTo>
                    <a:pt x="489556" y="2590825"/>
                  </a:lnTo>
                  <a:lnTo>
                    <a:pt x="1563584" y="2590825"/>
                  </a:lnTo>
                  <a:lnTo>
                    <a:pt x="1563584" y="1611351"/>
                  </a:lnTo>
                  <a:close/>
                  <a:moveTo>
                    <a:pt x="1025946" y="891400"/>
                  </a:moveTo>
                  <a:cubicBezTo>
                    <a:pt x="896270" y="891400"/>
                    <a:pt x="791532" y="995981"/>
                    <a:pt x="791532" y="1125462"/>
                  </a:cubicBezTo>
                  <a:lnTo>
                    <a:pt x="791532" y="1576503"/>
                  </a:lnTo>
                  <a:lnTo>
                    <a:pt x="1261608" y="1576503"/>
                  </a:lnTo>
                  <a:lnTo>
                    <a:pt x="1261608" y="1125462"/>
                  </a:lnTo>
                  <a:cubicBezTo>
                    <a:pt x="1261608" y="995981"/>
                    <a:pt x="1156870" y="891400"/>
                    <a:pt x="1025946" y="891400"/>
                  </a:cubicBezTo>
                  <a:close/>
                  <a:moveTo>
                    <a:pt x="1025946" y="754448"/>
                  </a:moveTo>
                  <a:cubicBezTo>
                    <a:pt x="821456" y="754448"/>
                    <a:pt x="654374" y="921280"/>
                    <a:pt x="654374" y="1125462"/>
                  </a:cubicBezTo>
                  <a:lnTo>
                    <a:pt x="654374" y="1576503"/>
                  </a:lnTo>
                  <a:lnTo>
                    <a:pt x="757866" y="1576503"/>
                  </a:lnTo>
                  <a:lnTo>
                    <a:pt x="757866" y="1125462"/>
                  </a:lnTo>
                  <a:cubicBezTo>
                    <a:pt x="757866" y="977306"/>
                    <a:pt x="878814" y="857785"/>
                    <a:pt x="1025946" y="857785"/>
                  </a:cubicBezTo>
                  <a:cubicBezTo>
                    <a:pt x="1175574" y="857785"/>
                    <a:pt x="1296522" y="977306"/>
                    <a:pt x="1296522" y="1125462"/>
                  </a:cubicBezTo>
                  <a:lnTo>
                    <a:pt x="1296522" y="1576503"/>
                  </a:lnTo>
                  <a:lnTo>
                    <a:pt x="1398766" y="1576503"/>
                  </a:lnTo>
                  <a:lnTo>
                    <a:pt x="1398766" y="1125462"/>
                  </a:lnTo>
                  <a:cubicBezTo>
                    <a:pt x="1398766" y="921280"/>
                    <a:pt x="1232930" y="754448"/>
                    <a:pt x="1025946" y="754448"/>
                  </a:cubicBezTo>
                  <a:close/>
                  <a:moveTo>
                    <a:pt x="1025946" y="719588"/>
                  </a:moveTo>
                  <a:cubicBezTo>
                    <a:pt x="1250386" y="719588"/>
                    <a:pt x="1432432" y="902605"/>
                    <a:pt x="1432432" y="1125462"/>
                  </a:cubicBezTo>
                  <a:lnTo>
                    <a:pt x="1432432" y="1576503"/>
                  </a:lnTo>
                  <a:lnTo>
                    <a:pt x="1597224" y="1576503"/>
                  </a:lnTo>
                  <a:lnTo>
                    <a:pt x="1597224" y="2624428"/>
                  </a:lnTo>
                  <a:lnTo>
                    <a:pt x="455916" y="2624428"/>
                  </a:lnTo>
                  <a:lnTo>
                    <a:pt x="455916" y="1576503"/>
                  </a:lnTo>
                  <a:lnTo>
                    <a:pt x="620708" y="1576503"/>
                  </a:lnTo>
                  <a:lnTo>
                    <a:pt x="620708" y="1125462"/>
                  </a:lnTo>
                  <a:cubicBezTo>
                    <a:pt x="620708" y="902605"/>
                    <a:pt x="802754" y="719588"/>
                    <a:pt x="1025946" y="719588"/>
                  </a:cubicBezTo>
                  <a:close/>
                  <a:moveTo>
                    <a:pt x="160260" y="159297"/>
                  </a:moveTo>
                  <a:lnTo>
                    <a:pt x="748298" y="159297"/>
                  </a:lnTo>
                  <a:cubicBezTo>
                    <a:pt x="774462" y="159297"/>
                    <a:pt x="799378" y="176771"/>
                    <a:pt x="808100" y="201733"/>
                  </a:cubicBezTo>
                  <a:lnTo>
                    <a:pt x="825542" y="245418"/>
                  </a:lnTo>
                  <a:cubicBezTo>
                    <a:pt x="829278" y="257899"/>
                    <a:pt x="841738" y="265388"/>
                    <a:pt x="854196" y="265388"/>
                  </a:cubicBezTo>
                  <a:lnTo>
                    <a:pt x="1194312" y="265388"/>
                  </a:lnTo>
                  <a:cubicBezTo>
                    <a:pt x="1206770" y="265388"/>
                    <a:pt x="1219228" y="257899"/>
                    <a:pt x="1222966" y="245418"/>
                  </a:cubicBezTo>
                  <a:lnTo>
                    <a:pt x="1240408" y="201733"/>
                  </a:lnTo>
                  <a:cubicBezTo>
                    <a:pt x="1250374" y="176771"/>
                    <a:pt x="1274046" y="159297"/>
                    <a:pt x="1301454" y="159297"/>
                  </a:cubicBezTo>
                  <a:lnTo>
                    <a:pt x="1888248" y="159297"/>
                  </a:lnTo>
                  <a:cubicBezTo>
                    <a:pt x="1924376" y="159297"/>
                    <a:pt x="1954278" y="188004"/>
                    <a:pt x="1954278" y="224199"/>
                  </a:cubicBezTo>
                  <a:lnTo>
                    <a:pt x="1954278" y="1195240"/>
                  </a:lnTo>
                  <a:cubicBezTo>
                    <a:pt x="1954278" y="1203977"/>
                    <a:pt x="1945556" y="1212714"/>
                    <a:pt x="1936836" y="1212714"/>
                  </a:cubicBezTo>
                  <a:cubicBezTo>
                    <a:pt x="1926868" y="1212714"/>
                    <a:pt x="1919394" y="1203977"/>
                    <a:pt x="1919394" y="1195240"/>
                  </a:cubicBezTo>
                  <a:lnTo>
                    <a:pt x="1919394" y="224199"/>
                  </a:lnTo>
                  <a:cubicBezTo>
                    <a:pt x="1919394" y="207974"/>
                    <a:pt x="1905690" y="194244"/>
                    <a:pt x="1888248" y="194244"/>
                  </a:cubicBezTo>
                  <a:lnTo>
                    <a:pt x="1301454" y="194244"/>
                  </a:lnTo>
                  <a:cubicBezTo>
                    <a:pt x="1288996" y="194244"/>
                    <a:pt x="1277784" y="201733"/>
                    <a:pt x="1272800" y="212966"/>
                  </a:cubicBezTo>
                  <a:lnTo>
                    <a:pt x="1255358" y="257899"/>
                  </a:lnTo>
                  <a:cubicBezTo>
                    <a:pt x="1245392" y="282861"/>
                    <a:pt x="1221720" y="300335"/>
                    <a:pt x="1194312" y="300335"/>
                  </a:cubicBezTo>
                  <a:lnTo>
                    <a:pt x="854196" y="300335"/>
                  </a:lnTo>
                  <a:cubicBezTo>
                    <a:pt x="828032" y="300335"/>
                    <a:pt x="803116" y="282861"/>
                    <a:pt x="793150" y="257899"/>
                  </a:cubicBezTo>
                  <a:lnTo>
                    <a:pt x="776954" y="212966"/>
                  </a:lnTo>
                  <a:cubicBezTo>
                    <a:pt x="771970" y="201733"/>
                    <a:pt x="760758" y="194244"/>
                    <a:pt x="748298" y="194244"/>
                  </a:cubicBezTo>
                  <a:lnTo>
                    <a:pt x="160260" y="194244"/>
                  </a:lnTo>
                  <a:cubicBezTo>
                    <a:pt x="151538" y="194244"/>
                    <a:pt x="142818" y="185508"/>
                    <a:pt x="142818" y="176771"/>
                  </a:cubicBezTo>
                  <a:cubicBezTo>
                    <a:pt x="142818" y="166786"/>
                    <a:pt x="151538" y="159297"/>
                    <a:pt x="160260" y="159297"/>
                  </a:cubicBezTo>
                  <a:close/>
                  <a:moveTo>
                    <a:pt x="86014" y="34879"/>
                  </a:moveTo>
                  <a:cubicBezTo>
                    <a:pt x="58590" y="34879"/>
                    <a:pt x="34904" y="58547"/>
                    <a:pt x="34904" y="85951"/>
                  </a:cubicBezTo>
                  <a:lnTo>
                    <a:pt x="34904" y="3197645"/>
                  </a:lnTo>
                  <a:cubicBezTo>
                    <a:pt x="34904" y="3226295"/>
                    <a:pt x="58590" y="3249963"/>
                    <a:pt x="86014" y="3249963"/>
                  </a:cubicBezTo>
                  <a:lnTo>
                    <a:pt x="1967136" y="3249963"/>
                  </a:lnTo>
                  <a:cubicBezTo>
                    <a:pt x="1995808" y="3249963"/>
                    <a:pt x="2018246" y="3226295"/>
                    <a:pt x="2018246" y="3197645"/>
                  </a:cubicBezTo>
                  <a:lnTo>
                    <a:pt x="2018246" y="85951"/>
                  </a:lnTo>
                  <a:cubicBezTo>
                    <a:pt x="2018246" y="58547"/>
                    <a:pt x="1995808" y="34879"/>
                    <a:pt x="1967136" y="34879"/>
                  </a:cubicBezTo>
                  <a:close/>
                  <a:moveTo>
                    <a:pt x="86014" y="0"/>
                  </a:moveTo>
                  <a:lnTo>
                    <a:pt x="1967136" y="0"/>
                  </a:lnTo>
                  <a:cubicBezTo>
                    <a:pt x="2014506" y="0"/>
                    <a:pt x="2053152" y="39862"/>
                    <a:pt x="2053152" y="85951"/>
                  </a:cubicBezTo>
                  <a:lnTo>
                    <a:pt x="2053152" y="3197645"/>
                  </a:lnTo>
                  <a:cubicBezTo>
                    <a:pt x="2053152" y="3244981"/>
                    <a:pt x="2014506" y="3283596"/>
                    <a:pt x="1967136" y="3283596"/>
                  </a:cubicBezTo>
                  <a:lnTo>
                    <a:pt x="86014" y="3283596"/>
                  </a:lnTo>
                  <a:cubicBezTo>
                    <a:pt x="39890" y="3283596"/>
                    <a:pt x="0" y="3244981"/>
                    <a:pt x="0" y="3197645"/>
                  </a:cubicBezTo>
                  <a:lnTo>
                    <a:pt x="0" y="85951"/>
                  </a:lnTo>
                  <a:cubicBezTo>
                    <a:pt x="0" y="39862"/>
                    <a:pt x="39890" y="0"/>
                    <a:pt x="8601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0E7958-8420-B864-488A-26BD1D170B08}"/>
              </a:ext>
            </a:extLst>
          </p:cNvPr>
          <p:cNvSpPr txBox="1"/>
          <p:nvPr/>
        </p:nvSpPr>
        <p:spPr>
          <a:xfrm>
            <a:off x="14535149" y="4947246"/>
            <a:ext cx="8926551" cy="81756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 част от интернет,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който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е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индексиран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търсачки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като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Google,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или Yahoo. Той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включва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уеб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страници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ресурси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които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достъпни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обществеността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защитени</a:t>
            </a:r>
            <a:r>
              <a:rPr lang="ru-RU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пароли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Въпреки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че част от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информацията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 Deep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да е легитимна и законна,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често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там се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срещат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незаконни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вредни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дейности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които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могат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да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бъдат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опасни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потребителите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ако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са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нащрек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Поради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това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е важно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потребителите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да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бъдат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внимателни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да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използват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подходящи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инструменти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техники за защита на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личната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си информация,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когато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се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сърфира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 Deep </a:t>
            </a:r>
            <a:r>
              <a:rPr lang="ru-RU" sz="3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макар и да не е препоръчано</a:t>
            </a:r>
            <a:r>
              <a:rPr lang="ru-RU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0BAD2-92A0-1E62-41FF-979BFDD92EBF}"/>
              </a:ext>
            </a:extLst>
          </p:cNvPr>
          <p:cNvSpPr txBox="1"/>
          <p:nvPr/>
        </p:nvSpPr>
        <p:spPr>
          <a:xfrm>
            <a:off x="18034675" y="1959836"/>
            <a:ext cx="5618003" cy="17081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0">
                <a:solidFill>
                  <a:schemeClr val="tx2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web</a:t>
            </a:r>
          </a:p>
        </p:txBody>
      </p:sp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8720E3DD-5E70-3E2B-E2AD-98E23512B5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9" y="1909486"/>
            <a:ext cx="13015086" cy="9897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240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авоъгълник: с два горни скосени ъгъла 12">
            <a:extLst>
              <a:ext uri="{FF2B5EF4-FFF2-40B4-BE49-F238E27FC236}">
                <a16:creationId xmlns:a16="http://schemas.microsoft.com/office/drawing/2014/main" id="{FD1951C7-CB13-5C63-B57C-FF9A1F15022A}"/>
              </a:ext>
            </a:extLst>
          </p:cNvPr>
          <p:cNvSpPr/>
          <p:nvPr/>
        </p:nvSpPr>
        <p:spPr>
          <a:xfrm>
            <a:off x="9105615" y="1695261"/>
            <a:ext cx="6189515" cy="2338227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04758-BD34-DB43-39B5-E28FEBB2794A}"/>
              </a:ext>
            </a:extLst>
          </p:cNvPr>
          <p:cNvSpPr txBox="1"/>
          <p:nvPr/>
        </p:nvSpPr>
        <p:spPr>
          <a:xfrm>
            <a:off x="9554689" y="2010294"/>
            <a:ext cx="5268270" cy="17081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0">
                <a:solidFill>
                  <a:schemeClr val="tx2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Dark 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72EB8-7C5A-8D54-0D07-3BA7D2819218}"/>
              </a:ext>
            </a:extLst>
          </p:cNvPr>
          <p:cNvSpPr txBox="1"/>
          <p:nvPr/>
        </p:nvSpPr>
        <p:spPr>
          <a:xfrm>
            <a:off x="1007347" y="5914841"/>
            <a:ext cx="22386053" cy="60625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Тъмна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мрежа или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“Dark web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 част от World Wide Web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съдържанието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което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съществува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върху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т. нар.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надградени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мрежи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overlay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в интернет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пространството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изискват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специфичен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софтуер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системна конфигурация или разрешение за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достъп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Тъмната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мрежа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формира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малка част от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дълбоката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мрежа,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която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тази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част от уеб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пространството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която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 web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индексирана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търсещи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машини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Понякога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понятието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тъмна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мрежа“ се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бърка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„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дълбока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мрежа“.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Сами по себе си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overlay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съставляващи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Тъмната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мрежа,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включват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себе си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както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малки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peer-to-peer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мрежи,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така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по-големи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известни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мрежи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Freenet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Tor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които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управляват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публични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организации или физически лица.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19B0AEFE-6710-86F1-9445-189C7D5F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763" y="481029"/>
            <a:ext cx="4288852" cy="4288852"/>
          </a:xfrm>
          <a:prstGeom prst="rect">
            <a:avLst/>
          </a:prstGeom>
        </p:spPr>
      </p:pic>
      <p:sp>
        <p:nvSpPr>
          <p:cNvPr id="15" name="Freeform 23">
            <a:extLst>
              <a:ext uri="{FF2B5EF4-FFF2-40B4-BE49-F238E27FC236}">
                <a16:creationId xmlns:a16="http://schemas.microsoft.com/office/drawing/2014/main" id="{A557A984-C342-472B-4168-D6E0E9BC8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9636" y="1980972"/>
            <a:ext cx="1249105" cy="1288965"/>
          </a:xfrm>
          <a:custGeom>
            <a:avLst/>
            <a:gdLst>
              <a:gd name="connsiteX0" fmla="*/ 38493 w 496048"/>
              <a:gd name="connsiteY0" fmla="*/ 433665 h 516289"/>
              <a:gd name="connsiteX1" fmla="*/ 46029 w 496048"/>
              <a:gd name="connsiteY1" fmla="*/ 440795 h 516289"/>
              <a:gd name="connsiteX2" fmla="*/ 46029 w 496048"/>
              <a:gd name="connsiteY2" fmla="*/ 480220 h 516289"/>
              <a:gd name="connsiteX3" fmla="*/ 67380 w 496048"/>
              <a:gd name="connsiteY3" fmla="*/ 501610 h 516289"/>
              <a:gd name="connsiteX4" fmla="*/ 347879 w 496048"/>
              <a:gd name="connsiteY4" fmla="*/ 501610 h 516289"/>
              <a:gd name="connsiteX5" fmla="*/ 369231 w 496048"/>
              <a:gd name="connsiteY5" fmla="*/ 480220 h 516289"/>
              <a:gd name="connsiteX6" fmla="*/ 369231 w 496048"/>
              <a:gd name="connsiteY6" fmla="*/ 440795 h 516289"/>
              <a:gd name="connsiteX7" fmla="*/ 376348 w 496048"/>
              <a:gd name="connsiteY7" fmla="*/ 433665 h 516289"/>
              <a:gd name="connsiteX8" fmla="*/ 383465 w 496048"/>
              <a:gd name="connsiteY8" fmla="*/ 440795 h 516289"/>
              <a:gd name="connsiteX9" fmla="*/ 383465 w 496048"/>
              <a:gd name="connsiteY9" fmla="*/ 480220 h 516289"/>
              <a:gd name="connsiteX10" fmla="*/ 347879 w 496048"/>
              <a:gd name="connsiteY10" fmla="*/ 516289 h 516289"/>
              <a:gd name="connsiteX11" fmla="*/ 67380 w 496048"/>
              <a:gd name="connsiteY11" fmla="*/ 516289 h 516289"/>
              <a:gd name="connsiteX12" fmla="*/ 31376 w 496048"/>
              <a:gd name="connsiteY12" fmla="*/ 480220 h 516289"/>
              <a:gd name="connsiteX13" fmla="*/ 31376 w 496048"/>
              <a:gd name="connsiteY13" fmla="*/ 440795 h 516289"/>
              <a:gd name="connsiteX14" fmla="*/ 38493 w 496048"/>
              <a:gd name="connsiteY14" fmla="*/ 433665 h 516289"/>
              <a:gd name="connsiteX15" fmla="*/ 372862 w 496048"/>
              <a:gd name="connsiteY15" fmla="*/ 334013 h 516289"/>
              <a:gd name="connsiteX16" fmla="*/ 377879 w 496048"/>
              <a:gd name="connsiteY16" fmla="*/ 334013 h 516289"/>
              <a:gd name="connsiteX17" fmla="*/ 382896 w 496048"/>
              <a:gd name="connsiteY17" fmla="*/ 338611 h 516289"/>
              <a:gd name="connsiteX18" fmla="*/ 382896 w 496048"/>
              <a:gd name="connsiteY18" fmla="*/ 353242 h 516289"/>
              <a:gd name="connsiteX19" fmla="*/ 392929 w 496048"/>
              <a:gd name="connsiteY19" fmla="*/ 342792 h 516289"/>
              <a:gd name="connsiteX20" fmla="*/ 400036 w 496048"/>
              <a:gd name="connsiteY20" fmla="*/ 342792 h 516289"/>
              <a:gd name="connsiteX21" fmla="*/ 404217 w 496048"/>
              <a:gd name="connsiteY21" fmla="*/ 346972 h 516289"/>
              <a:gd name="connsiteX22" fmla="*/ 404217 w 496048"/>
              <a:gd name="connsiteY22" fmla="*/ 353660 h 516289"/>
              <a:gd name="connsiteX23" fmla="*/ 393347 w 496048"/>
              <a:gd name="connsiteY23" fmla="*/ 364111 h 516289"/>
              <a:gd name="connsiteX24" fmla="*/ 408397 w 496048"/>
              <a:gd name="connsiteY24" fmla="*/ 364111 h 516289"/>
              <a:gd name="connsiteX25" fmla="*/ 412996 w 496048"/>
              <a:gd name="connsiteY25" fmla="*/ 368709 h 516289"/>
              <a:gd name="connsiteX26" fmla="*/ 412996 w 496048"/>
              <a:gd name="connsiteY26" fmla="*/ 374143 h 516289"/>
              <a:gd name="connsiteX27" fmla="*/ 408397 w 496048"/>
              <a:gd name="connsiteY27" fmla="*/ 378742 h 516289"/>
              <a:gd name="connsiteX28" fmla="*/ 393347 w 496048"/>
              <a:gd name="connsiteY28" fmla="*/ 378742 h 516289"/>
              <a:gd name="connsiteX29" fmla="*/ 404217 w 496048"/>
              <a:gd name="connsiteY29" fmla="*/ 389192 h 516289"/>
              <a:gd name="connsiteX30" fmla="*/ 404217 w 496048"/>
              <a:gd name="connsiteY30" fmla="*/ 395881 h 516289"/>
              <a:gd name="connsiteX31" fmla="*/ 400036 w 496048"/>
              <a:gd name="connsiteY31" fmla="*/ 400061 h 516289"/>
              <a:gd name="connsiteX32" fmla="*/ 392929 w 496048"/>
              <a:gd name="connsiteY32" fmla="*/ 400061 h 516289"/>
              <a:gd name="connsiteX33" fmla="*/ 382896 w 496048"/>
              <a:gd name="connsiteY33" fmla="*/ 389610 h 516289"/>
              <a:gd name="connsiteX34" fmla="*/ 382896 w 496048"/>
              <a:gd name="connsiteY34" fmla="*/ 404241 h 516289"/>
              <a:gd name="connsiteX35" fmla="*/ 377879 w 496048"/>
              <a:gd name="connsiteY35" fmla="*/ 409257 h 516289"/>
              <a:gd name="connsiteX36" fmla="*/ 372862 w 496048"/>
              <a:gd name="connsiteY36" fmla="*/ 409257 h 516289"/>
              <a:gd name="connsiteX37" fmla="*/ 367427 w 496048"/>
              <a:gd name="connsiteY37" fmla="*/ 404241 h 516289"/>
              <a:gd name="connsiteX38" fmla="*/ 367427 w 496048"/>
              <a:gd name="connsiteY38" fmla="*/ 389610 h 516289"/>
              <a:gd name="connsiteX39" fmla="*/ 357394 w 496048"/>
              <a:gd name="connsiteY39" fmla="*/ 400061 h 516289"/>
              <a:gd name="connsiteX40" fmla="*/ 350705 w 496048"/>
              <a:gd name="connsiteY40" fmla="*/ 400061 h 516289"/>
              <a:gd name="connsiteX41" fmla="*/ 346524 w 496048"/>
              <a:gd name="connsiteY41" fmla="*/ 395881 h 516289"/>
              <a:gd name="connsiteX42" fmla="*/ 346524 w 496048"/>
              <a:gd name="connsiteY42" fmla="*/ 389192 h 516289"/>
              <a:gd name="connsiteX43" fmla="*/ 356976 w 496048"/>
              <a:gd name="connsiteY43" fmla="*/ 378742 h 516289"/>
              <a:gd name="connsiteX44" fmla="*/ 342344 w 496048"/>
              <a:gd name="connsiteY44" fmla="*/ 378742 h 516289"/>
              <a:gd name="connsiteX45" fmla="*/ 337745 w 496048"/>
              <a:gd name="connsiteY45" fmla="*/ 374143 h 516289"/>
              <a:gd name="connsiteX46" fmla="*/ 337745 w 496048"/>
              <a:gd name="connsiteY46" fmla="*/ 368709 h 516289"/>
              <a:gd name="connsiteX47" fmla="*/ 342344 w 496048"/>
              <a:gd name="connsiteY47" fmla="*/ 364111 h 516289"/>
              <a:gd name="connsiteX48" fmla="*/ 356976 w 496048"/>
              <a:gd name="connsiteY48" fmla="*/ 364111 h 516289"/>
              <a:gd name="connsiteX49" fmla="*/ 346524 w 496048"/>
              <a:gd name="connsiteY49" fmla="*/ 353660 h 516289"/>
              <a:gd name="connsiteX50" fmla="*/ 346524 w 496048"/>
              <a:gd name="connsiteY50" fmla="*/ 346972 h 516289"/>
              <a:gd name="connsiteX51" fmla="*/ 350705 w 496048"/>
              <a:gd name="connsiteY51" fmla="*/ 342792 h 516289"/>
              <a:gd name="connsiteX52" fmla="*/ 357394 w 496048"/>
              <a:gd name="connsiteY52" fmla="*/ 342792 h 516289"/>
              <a:gd name="connsiteX53" fmla="*/ 367427 w 496048"/>
              <a:gd name="connsiteY53" fmla="*/ 353242 h 516289"/>
              <a:gd name="connsiteX54" fmla="*/ 367427 w 496048"/>
              <a:gd name="connsiteY54" fmla="*/ 338611 h 516289"/>
              <a:gd name="connsiteX55" fmla="*/ 372862 w 496048"/>
              <a:gd name="connsiteY55" fmla="*/ 334013 h 516289"/>
              <a:gd name="connsiteX56" fmla="*/ 260087 w 496048"/>
              <a:gd name="connsiteY56" fmla="*/ 334013 h 516289"/>
              <a:gd name="connsiteX57" fmla="*/ 265492 w 496048"/>
              <a:gd name="connsiteY57" fmla="*/ 334013 h 516289"/>
              <a:gd name="connsiteX58" fmla="*/ 270066 w 496048"/>
              <a:gd name="connsiteY58" fmla="*/ 338611 h 516289"/>
              <a:gd name="connsiteX59" fmla="*/ 270066 w 496048"/>
              <a:gd name="connsiteY59" fmla="*/ 353242 h 516289"/>
              <a:gd name="connsiteX60" fmla="*/ 280460 w 496048"/>
              <a:gd name="connsiteY60" fmla="*/ 342792 h 516289"/>
              <a:gd name="connsiteX61" fmla="*/ 287112 w 496048"/>
              <a:gd name="connsiteY61" fmla="*/ 342792 h 516289"/>
              <a:gd name="connsiteX62" fmla="*/ 291270 w 496048"/>
              <a:gd name="connsiteY62" fmla="*/ 346972 h 516289"/>
              <a:gd name="connsiteX63" fmla="*/ 291270 w 496048"/>
              <a:gd name="connsiteY63" fmla="*/ 353660 h 516289"/>
              <a:gd name="connsiteX64" fmla="*/ 280460 w 496048"/>
              <a:gd name="connsiteY64" fmla="*/ 364111 h 516289"/>
              <a:gd name="connsiteX65" fmla="*/ 295428 w 496048"/>
              <a:gd name="connsiteY65" fmla="*/ 364111 h 516289"/>
              <a:gd name="connsiteX66" fmla="*/ 300417 w 496048"/>
              <a:gd name="connsiteY66" fmla="*/ 368709 h 516289"/>
              <a:gd name="connsiteX67" fmla="*/ 300417 w 496048"/>
              <a:gd name="connsiteY67" fmla="*/ 374143 h 516289"/>
              <a:gd name="connsiteX68" fmla="*/ 295428 w 496048"/>
              <a:gd name="connsiteY68" fmla="*/ 378742 h 516289"/>
              <a:gd name="connsiteX69" fmla="*/ 280460 w 496048"/>
              <a:gd name="connsiteY69" fmla="*/ 378742 h 516289"/>
              <a:gd name="connsiteX70" fmla="*/ 291270 w 496048"/>
              <a:gd name="connsiteY70" fmla="*/ 389192 h 516289"/>
              <a:gd name="connsiteX71" fmla="*/ 291270 w 496048"/>
              <a:gd name="connsiteY71" fmla="*/ 395881 h 516289"/>
              <a:gd name="connsiteX72" fmla="*/ 287112 w 496048"/>
              <a:gd name="connsiteY72" fmla="*/ 400061 h 516289"/>
              <a:gd name="connsiteX73" fmla="*/ 280460 w 496048"/>
              <a:gd name="connsiteY73" fmla="*/ 400061 h 516289"/>
              <a:gd name="connsiteX74" fmla="*/ 270066 w 496048"/>
              <a:gd name="connsiteY74" fmla="*/ 389610 h 516289"/>
              <a:gd name="connsiteX75" fmla="*/ 270066 w 496048"/>
              <a:gd name="connsiteY75" fmla="*/ 404241 h 516289"/>
              <a:gd name="connsiteX76" fmla="*/ 265492 w 496048"/>
              <a:gd name="connsiteY76" fmla="*/ 409257 h 516289"/>
              <a:gd name="connsiteX77" fmla="*/ 260087 w 496048"/>
              <a:gd name="connsiteY77" fmla="*/ 409257 h 516289"/>
              <a:gd name="connsiteX78" fmla="*/ 255514 w 496048"/>
              <a:gd name="connsiteY78" fmla="*/ 404241 h 516289"/>
              <a:gd name="connsiteX79" fmla="*/ 255514 w 496048"/>
              <a:gd name="connsiteY79" fmla="*/ 389610 h 516289"/>
              <a:gd name="connsiteX80" fmla="*/ 244704 w 496048"/>
              <a:gd name="connsiteY80" fmla="*/ 400061 h 516289"/>
              <a:gd name="connsiteX81" fmla="*/ 238052 w 496048"/>
              <a:gd name="connsiteY81" fmla="*/ 400061 h 516289"/>
              <a:gd name="connsiteX82" fmla="*/ 234310 w 496048"/>
              <a:gd name="connsiteY82" fmla="*/ 395881 h 516289"/>
              <a:gd name="connsiteX83" fmla="*/ 234310 w 496048"/>
              <a:gd name="connsiteY83" fmla="*/ 389192 h 516289"/>
              <a:gd name="connsiteX84" fmla="*/ 244288 w 496048"/>
              <a:gd name="connsiteY84" fmla="*/ 378742 h 516289"/>
              <a:gd name="connsiteX85" fmla="*/ 230152 w 496048"/>
              <a:gd name="connsiteY85" fmla="*/ 378742 h 516289"/>
              <a:gd name="connsiteX86" fmla="*/ 225163 w 496048"/>
              <a:gd name="connsiteY86" fmla="*/ 374143 h 516289"/>
              <a:gd name="connsiteX87" fmla="*/ 225163 w 496048"/>
              <a:gd name="connsiteY87" fmla="*/ 368709 h 516289"/>
              <a:gd name="connsiteX88" fmla="*/ 230152 w 496048"/>
              <a:gd name="connsiteY88" fmla="*/ 364111 h 516289"/>
              <a:gd name="connsiteX89" fmla="*/ 244288 w 496048"/>
              <a:gd name="connsiteY89" fmla="*/ 364111 h 516289"/>
              <a:gd name="connsiteX90" fmla="*/ 234310 w 496048"/>
              <a:gd name="connsiteY90" fmla="*/ 353660 h 516289"/>
              <a:gd name="connsiteX91" fmla="*/ 234310 w 496048"/>
              <a:gd name="connsiteY91" fmla="*/ 346972 h 516289"/>
              <a:gd name="connsiteX92" fmla="*/ 238052 w 496048"/>
              <a:gd name="connsiteY92" fmla="*/ 342792 h 516289"/>
              <a:gd name="connsiteX93" fmla="*/ 244704 w 496048"/>
              <a:gd name="connsiteY93" fmla="*/ 342792 h 516289"/>
              <a:gd name="connsiteX94" fmla="*/ 255514 w 496048"/>
              <a:gd name="connsiteY94" fmla="*/ 353242 h 516289"/>
              <a:gd name="connsiteX95" fmla="*/ 255514 w 496048"/>
              <a:gd name="connsiteY95" fmla="*/ 338611 h 516289"/>
              <a:gd name="connsiteX96" fmla="*/ 260087 w 496048"/>
              <a:gd name="connsiteY96" fmla="*/ 334013 h 516289"/>
              <a:gd name="connsiteX97" fmla="*/ 149126 w 496048"/>
              <a:gd name="connsiteY97" fmla="*/ 334013 h 516289"/>
              <a:gd name="connsiteX98" fmla="*/ 154979 w 496048"/>
              <a:gd name="connsiteY98" fmla="*/ 334013 h 516289"/>
              <a:gd name="connsiteX99" fmla="*/ 159578 w 496048"/>
              <a:gd name="connsiteY99" fmla="*/ 338611 h 516289"/>
              <a:gd name="connsiteX100" fmla="*/ 159578 w 496048"/>
              <a:gd name="connsiteY100" fmla="*/ 353242 h 516289"/>
              <a:gd name="connsiteX101" fmla="*/ 170030 w 496048"/>
              <a:gd name="connsiteY101" fmla="*/ 342792 h 516289"/>
              <a:gd name="connsiteX102" fmla="*/ 176719 w 496048"/>
              <a:gd name="connsiteY102" fmla="*/ 342792 h 516289"/>
              <a:gd name="connsiteX103" fmla="*/ 180481 w 496048"/>
              <a:gd name="connsiteY103" fmla="*/ 346972 h 516289"/>
              <a:gd name="connsiteX104" fmla="*/ 180481 w 496048"/>
              <a:gd name="connsiteY104" fmla="*/ 353660 h 516289"/>
              <a:gd name="connsiteX105" fmla="*/ 170448 w 496048"/>
              <a:gd name="connsiteY105" fmla="*/ 364111 h 516289"/>
              <a:gd name="connsiteX106" fmla="*/ 184662 w 496048"/>
              <a:gd name="connsiteY106" fmla="*/ 364111 h 516289"/>
              <a:gd name="connsiteX107" fmla="*/ 189679 w 496048"/>
              <a:gd name="connsiteY107" fmla="*/ 368709 h 516289"/>
              <a:gd name="connsiteX108" fmla="*/ 189679 w 496048"/>
              <a:gd name="connsiteY108" fmla="*/ 374143 h 516289"/>
              <a:gd name="connsiteX109" fmla="*/ 184662 w 496048"/>
              <a:gd name="connsiteY109" fmla="*/ 378742 h 516289"/>
              <a:gd name="connsiteX110" fmla="*/ 170448 w 496048"/>
              <a:gd name="connsiteY110" fmla="*/ 378742 h 516289"/>
              <a:gd name="connsiteX111" fmla="*/ 180481 w 496048"/>
              <a:gd name="connsiteY111" fmla="*/ 389192 h 516289"/>
              <a:gd name="connsiteX112" fmla="*/ 180481 w 496048"/>
              <a:gd name="connsiteY112" fmla="*/ 395881 h 516289"/>
              <a:gd name="connsiteX113" fmla="*/ 176719 w 496048"/>
              <a:gd name="connsiteY113" fmla="*/ 400061 h 516289"/>
              <a:gd name="connsiteX114" fmla="*/ 170030 w 496048"/>
              <a:gd name="connsiteY114" fmla="*/ 400061 h 516289"/>
              <a:gd name="connsiteX115" fmla="*/ 159578 w 496048"/>
              <a:gd name="connsiteY115" fmla="*/ 389610 h 516289"/>
              <a:gd name="connsiteX116" fmla="*/ 159578 w 496048"/>
              <a:gd name="connsiteY116" fmla="*/ 404241 h 516289"/>
              <a:gd name="connsiteX117" fmla="*/ 154979 w 496048"/>
              <a:gd name="connsiteY117" fmla="*/ 409257 h 516289"/>
              <a:gd name="connsiteX118" fmla="*/ 149126 w 496048"/>
              <a:gd name="connsiteY118" fmla="*/ 409257 h 516289"/>
              <a:gd name="connsiteX119" fmla="*/ 144528 w 496048"/>
              <a:gd name="connsiteY119" fmla="*/ 404241 h 516289"/>
              <a:gd name="connsiteX120" fmla="*/ 144528 w 496048"/>
              <a:gd name="connsiteY120" fmla="*/ 389610 h 516289"/>
              <a:gd name="connsiteX121" fmla="*/ 134076 w 496048"/>
              <a:gd name="connsiteY121" fmla="*/ 400061 h 516289"/>
              <a:gd name="connsiteX122" fmla="*/ 127387 w 496048"/>
              <a:gd name="connsiteY122" fmla="*/ 400061 h 516289"/>
              <a:gd name="connsiteX123" fmla="*/ 123624 w 496048"/>
              <a:gd name="connsiteY123" fmla="*/ 395881 h 516289"/>
              <a:gd name="connsiteX124" fmla="*/ 123624 w 496048"/>
              <a:gd name="connsiteY124" fmla="*/ 389192 h 516289"/>
              <a:gd name="connsiteX125" fmla="*/ 133658 w 496048"/>
              <a:gd name="connsiteY125" fmla="*/ 378742 h 516289"/>
              <a:gd name="connsiteX126" fmla="*/ 119026 w 496048"/>
              <a:gd name="connsiteY126" fmla="*/ 378742 h 516289"/>
              <a:gd name="connsiteX127" fmla="*/ 114427 w 496048"/>
              <a:gd name="connsiteY127" fmla="*/ 374143 h 516289"/>
              <a:gd name="connsiteX128" fmla="*/ 114427 w 496048"/>
              <a:gd name="connsiteY128" fmla="*/ 368709 h 516289"/>
              <a:gd name="connsiteX129" fmla="*/ 119026 w 496048"/>
              <a:gd name="connsiteY129" fmla="*/ 364111 h 516289"/>
              <a:gd name="connsiteX130" fmla="*/ 133658 w 496048"/>
              <a:gd name="connsiteY130" fmla="*/ 364111 h 516289"/>
              <a:gd name="connsiteX131" fmla="*/ 123624 w 496048"/>
              <a:gd name="connsiteY131" fmla="*/ 353660 h 516289"/>
              <a:gd name="connsiteX132" fmla="*/ 123624 w 496048"/>
              <a:gd name="connsiteY132" fmla="*/ 346972 h 516289"/>
              <a:gd name="connsiteX133" fmla="*/ 127387 w 496048"/>
              <a:gd name="connsiteY133" fmla="*/ 342792 h 516289"/>
              <a:gd name="connsiteX134" fmla="*/ 134076 w 496048"/>
              <a:gd name="connsiteY134" fmla="*/ 342792 h 516289"/>
              <a:gd name="connsiteX135" fmla="*/ 144528 w 496048"/>
              <a:gd name="connsiteY135" fmla="*/ 353242 h 516289"/>
              <a:gd name="connsiteX136" fmla="*/ 144528 w 496048"/>
              <a:gd name="connsiteY136" fmla="*/ 338611 h 516289"/>
              <a:gd name="connsiteX137" fmla="*/ 149126 w 496048"/>
              <a:gd name="connsiteY137" fmla="*/ 334013 h 516289"/>
              <a:gd name="connsiteX138" fmla="*/ 34924 w 496048"/>
              <a:gd name="connsiteY138" fmla="*/ 334013 h 516289"/>
              <a:gd name="connsiteX139" fmla="*/ 40329 w 496048"/>
              <a:gd name="connsiteY139" fmla="*/ 334013 h 516289"/>
              <a:gd name="connsiteX140" fmla="*/ 45319 w 496048"/>
              <a:gd name="connsiteY140" fmla="*/ 338611 h 516289"/>
              <a:gd name="connsiteX141" fmla="*/ 45319 w 496048"/>
              <a:gd name="connsiteY141" fmla="*/ 353242 h 516289"/>
              <a:gd name="connsiteX142" fmla="*/ 55713 w 496048"/>
              <a:gd name="connsiteY142" fmla="*/ 342792 h 516289"/>
              <a:gd name="connsiteX143" fmla="*/ 62365 w 496048"/>
              <a:gd name="connsiteY143" fmla="*/ 342792 h 516289"/>
              <a:gd name="connsiteX144" fmla="*/ 66107 w 496048"/>
              <a:gd name="connsiteY144" fmla="*/ 346972 h 516289"/>
              <a:gd name="connsiteX145" fmla="*/ 66107 w 496048"/>
              <a:gd name="connsiteY145" fmla="*/ 353660 h 516289"/>
              <a:gd name="connsiteX146" fmla="*/ 55713 w 496048"/>
              <a:gd name="connsiteY146" fmla="*/ 364111 h 516289"/>
              <a:gd name="connsiteX147" fmla="*/ 70265 w 496048"/>
              <a:gd name="connsiteY147" fmla="*/ 364111 h 516289"/>
              <a:gd name="connsiteX148" fmla="*/ 75254 w 496048"/>
              <a:gd name="connsiteY148" fmla="*/ 368709 h 516289"/>
              <a:gd name="connsiteX149" fmla="*/ 75254 w 496048"/>
              <a:gd name="connsiteY149" fmla="*/ 374143 h 516289"/>
              <a:gd name="connsiteX150" fmla="*/ 70265 w 496048"/>
              <a:gd name="connsiteY150" fmla="*/ 378742 h 516289"/>
              <a:gd name="connsiteX151" fmla="*/ 55713 w 496048"/>
              <a:gd name="connsiteY151" fmla="*/ 378742 h 516289"/>
              <a:gd name="connsiteX152" fmla="*/ 66107 w 496048"/>
              <a:gd name="connsiteY152" fmla="*/ 389192 h 516289"/>
              <a:gd name="connsiteX153" fmla="*/ 66107 w 496048"/>
              <a:gd name="connsiteY153" fmla="*/ 395881 h 516289"/>
              <a:gd name="connsiteX154" fmla="*/ 62365 w 496048"/>
              <a:gd name="connsiteY154" fmla="*/ 400061 h 516289"/>
              <a:gd name="connsiteX155" fmla="*/ 55713 w 496048"/>
              <a:gd name="connsiteY155" fmla="*/ 400061 h 516289"/>
              <a:gd name="connsiteX156" fmla="*/ 45319 w 496048"/>
              <a:gd name="connsiteY156" fmla="*/ 389610 h 516289"/>
              <a:gd name="connsiteX157" fmla="*/ 45319 w 496048"/>
              <a:gd name="connsiteY157" fmla="*/ 404241 h 516289"/>
              <a:gd name="connsiteX158" fmla="*/ 40329 w 496048"/>
              <a:gd name="connsiteY158" fmla="*/ 409257 h 516289"/>
              <a:gd name="connsiteX159" fmla="*/ 34924 w 496048"/>
              <a:gd name="connsiteY159" fmla="*/ 409257 h 516289"/>
              <a:gd name="connsiteX160" fmla="*/ 30351 w 496048"/>
              <a:gd name="connsiteY160" fmla="*/ 404241 h 516289"/>
              <a:gd name="connsiteX161" fmla="*/ 30351 w 496048"/>
              <a:gd name="connsiteY161" fmla="*/ 389610 h 516289"/>
              <a:gd name="connsiteX162" fmla="*/ 19957 w 496048"/>
              <a:gd name="connsiteY162" fmla="*/ 400061 h 516289"/>
              <a:gd name="connsiteX163" fmla="*/ 12889 w 496048"/>
              <a:gd name="connsiteY163" fmla="*/ 400061 h 516289"/>
              <a:gd name="connsiteX164" fmla="*/ 9563 w 496048"/>
              <a:gd name="connsiteY164" fmla="*/ 395881 h 516289"/>
              <a:gd name="connsiteX165" fmla="*/ 9563 w 496048"/>
              <a:gd name="connsiteY165" fmla="*/ 389192 h 516289"/>
              <a:gd name="connsiteX166" fmla="*/ 19541 w 496048"/>
              <a:gd name="connsiteY166" fmla="*/ 378742 h 516289"/>
              <a:gd name="connsiteX167" fmla="*/ 5405 w 496048"/>
              <a:gd name="connsiteY167" fmla="*/ 378742 h 516289"/>
              <a:gd name="connsiteX168" fmla="*/ 0 w 496048"/>
              <a:gd name="connsiteY168" fmla="*/ 374143 h 516289"/>
              <a:gd name="connsiteX169" fmla="*/ 0 w 496048"/>
              <a:gd name="connsiteY169" fmla="*/ 368709 h 516289"/>
              <a:gd name="connsiteX170" fmla="*/ 5405 w 496048"/>
              <a:gd name="connsiteY170" fmla="*/ 364111 h 516289"/>
              <a:gd name="connsiteX171" fmla="*/ 19541 w 496048"/>
              <a:gd name="connsiteY171" fmla="*/ 364111 h 516289"/>
              <a:gd name="connsiteX172" fmla="*/ 9563 w 496048"/>
              <a:gd name="connsiteY172" fmla="*/ 353660 h 516289"/>
              <a:gd name="connsiteX173" fmla="*/ 9563 w 496048"/>
              <a:gd name="connsiteY173" fmla="*/ 346972 h 516289"/>
              <a:gd name="connsiteX174" fmla="*/ 12889 w 496048"/>
              <a:gd name="connsiteY174" fmla="*/ 342792 h 516289"/>
              <a:gd name="connsiteX175" fmla="*/ 19957 w 496048"/>
              <a:gd name="connsiteY175" fmla="*/ 342792 h 516289"/>
              <a:gd name="connsiteX176" fmla="*/ 30351 w 496048"/>
              <a:gd name="connsiteY176" fmla="*/ 353242 h 516289"/>
              <a:gd name="connsiteX177" fmla="*/ 30351 w 496048"/>
              <a:gd name="connsiteY177" fmla="*/ 338611 h 516289"/>
              <a:gd name="connsiteX178" fmla="*/ 34924 w 496048"/>
              <a:gd name="connsiteY178" fmla="*/ 334013 h 516289"/>
              <a:gd name="connsiteX179" fmla="*/ 207630 w 496048"/>
              <a:gd name="connsiteY179" fmla="*/ 117613 h 516289"/>
              <a:gd name="connsiteX180" fmla="*/ 125573 w 496048"/>
              <a:gd name="connsiteY180" fmla="*/ 200127 h 516289"/>
              <a:gd name="connsiteX181" fmla="*/ 125573 w 496048"/>
              <a:gd name="connsiteY181" fmla="*/ 234892 h 516289"/>
              <a:gd name="connsiteX182" fmla="*/ 289686 w 496048"/>
              <a:gd name="connsiteY182" fmla="*/ 234892 h 516289"/>
              <a:gd name="connsiteX183" fmla="*/ 289686 w 496048"/>
              <a:gd name="connsiteY183" fmla="*/ 200127 h 516289"/>
              <a:gd name="connsiteX184" fmla="*/ 207630 w 496048"/>
              <a:gd name="connsiteY184" fmla="*/ 117613 h 516289"/>
              <a:gd name="connsiteX185" fmla="*/ 207630 w 496048"/>
              <a:gd name="connsiteY185" fmla="*/ 76984 h 516289"/>
              <a:gd name="connsiteX186" fmla="*/ 80777 w 496048"/>
              <a:gd name="connsiteY186" fmla="*/ 204316 h 516289"/>
              <a:gd name="connsiteX187" fmla="*/ 80777 w 496048"/>
              <a:gd name="connsiteY187" fmla="*/ 234892 h 516289"/>
              <a:gd name="connsiteX188" fmla="*/ 111339 w 496048"/>
              <a:gd name="connsiteY188" fmla="*/ 234892 h 516289"/>
              <a:gd name="connsiteX189" fmla="*/ 111339 w 496048"/>
              <a:gd name="connsiteY189" fmla="*/ 200127 h 516289"/>
              <a:gd name="connsiteX190" fmla="*/ 207630 w 496048"/>
              <a:gd name="connsiteY190" fmla="*/ 103791 h 516289"/>
              <a:gd name="connsiteX191" fmla="*/ 303921 w 496048"/>
              <a:gd name="connsiteY191" fmla="*/ 200127 h 516289"/>
              <a:gd name="connsiteX192" fmla="*/ 303921 w 496048"/>
              <a:gd name="connsiteY192" fmla="*/ 234892 h 516289"/>
              <a:gd name="connsiteX193" fmla="*/ 334901 w 496048"/>
              <a:gd name="connsiteY193" fmla="*/ 234892 h 516289"/>
              <a:gd name="connsiteX194" fmla="*/ 334901 w 496048"/>
              <a:gd name="connsiteY194" fmla="*/ 204316 h 516289"/>
              <a:gd name="connsiteX195" fmla="*/ 207630 w 496048"/>
              <a:gd name="connsiteY195" fmla="*/ 76984 h 516289"/>
              <a:gd name="connsiteX196" fmla="*/ 207630 w 496048"/>
              <a:gd name="connsiteY196" fmla="*/ 62743 h 516289"/>
              <a:gd name="connsiteX197" fmla="*/ 349135 w 496048"/>
              <a:gd name="connsiteY197" fmla="*/ 204316 h 516289"/>
              <a:gd name="connsiteX198" fmla="*/ 349135 w 496048"/>
              <a:gd name="connsiteY198" fmla="*/ 234892 h 516289"/>
              <a:gd name="connsiteX199" fmla="*/ 383465 w 496048"/>
              <a:gd name="connsiteY199" fmla="*/ 270495 h 516289"/>
              <a:gd name="connsiteX200" fmla="*/ 383465 w 496048"/>
              <a:gd name="connsiteY200" fmla="*/ 309867 h 516289"/>
              <a:gd name="connsiteX201" fmla="*/ 376348 w 496048"/>
              <a:gd name="connsiteY201" fmla="*/ 316987 h 516289"/>
              <a:gd name="connsiteX202" fmla="*/ 369231 w 496048"/>
              <a:gd name="connsiteY202" fmla="*/ 309867 h 516289"/>
              <a:gd name="connsiteX203" fmla="*/ 369231 w 496048"/>
              <a:gd name="connsiteY203" fmla="*/ 270495 h 516289"/>
              <a:gd name="connsiteX204" fmla="*/ 347879 w 496048"/>
              <a:gd name="connsiteY204" fmla="*/ 249133 h 516289"/>
              <a:gd name="connsiteX205" fmla="*/ 67380 w 496048"/>
              <a:gd name="connsiteY205" fmla="*/ 249133 h 516289"/>
              <a:gd name="connsiteX206" fmla="*/ 46029 w 496048"/>
              <a:gd name="connsiteY206" fmla="*/ 270495 h 516289"/>
              <a:gd name="connsiteX207" fmla="*/ 46029 w 496048"/>
              <a:gd name="connsiteY207" fmla="*/ 309867 h 516289"/>
              <a:gd name="connsiteX208" fmla="*/ 38493 w 496048"/>
              <a:gd name="connsiteY208" fmla="*/ 316987 h 516289"/>
              <a:gd name="connsiteX209" fmla="*/ 31376 w 496048"/>
              <a:gd name="connsiteY209" fmla="*/ 309867 h 516289"/>
              <a:gd name="connsiteX210" fmla="*/ 31376 w 496048"/>
              <a:gd name="connsiteY210" fmla="*/ 270495 h 516289"/>
              <a:gd name="connsiteX211" fmla="*/ 66124 w 496048"/>
              <a:gd name="connsiteY211" fmla="*/ 234892 h 516289"/>
              <a:gd name="connsiteX212" fmla="*/ 66124 w 496048"/>
              <a:gd name="connsiteY212" fmla="*/ 204316 h 516289"/>
              <a:gd name="connsiteX213" fmla="*/ 207630 w 496048"/>
              <a:gd name="connsiteY213" fmla="*/ 62743 h 516289"/>
              <a:gd name="connsiteX214" fmla="*/ 456280 w 496048"/>
              <a:gd name="connsiteY214" fmla="*/ 48224 h 516289"/>
              <a:gd name="connsiteX215" fmla="*/ 465865 w 496048"/>
              <a:gd name="connsiteY215" fmla="*/ 50314 h 516289"/>
              <a:gd name="connsiteX216" fmla="*/ 464198 w 496048"/>
              <a:gd name="connsiteY216" fmla="*/ 59931 h 516289"/>
              <a:gd name="connsiteX217" fmla="*/ 410438 w 496048"/>
              <a:gd name="connsiteY217" fmla="*/ 96724 h 516289"/>
              <a:gd name="connsiteX218" fmla="*/ 403353 w 496048"/>
              <a:gd name="connsiteY218" fmla="*/ 99232 h 516289"/>
              <a:gd name="connsiteX219" fmla="*/ 400019 w 496048"/>
              <a:gd name="connsiteY219" fmla="*/ 98814 h 516289"/>
              <a:gd name="connsiteX220" fmla="*/ 391684 w 496048"/>
              <a:gd name="connsiteY220" fmla="*/ 92961 h 516289"/>
              <a:gd name="connsiteX221" fmla="*/ 380015 w 496048"/>
              <a:gd name="connsiteY221" fmla="*/ 74564 h 516289"/>
              <a:gd name="connsiteX222" fmla="*/ 382516 w 496048"/>
              <a:gd name="connsiteY222" fmla="*/ 64948 h 516289"/>
              <a:gd name="connsiteX223" fmla="*/ 392101 w 496048"/>
              <a:gd name="connsiteY223" fmla="*/ 67038 h 516289"/>
              <a:gd name="connsiteX224" fmla="*/ 403353 w 496048"/>
              <a:gd name="connsiteY224" fmla="*/ 84599 h 516289"/>
              <a:gd name="connsiteX225" fmla="*/ 424280 w 496048"/>
              <a:gd name="connsiteY225" fmla="*/ 14645 h 516289"/>
              <a:gd name="connsiteX226" fmla="*/ 366781 w 496048"/>
              <a:gd name="connsiteY226" fmla="*/ 71971 h 516289"/>
              <a:gd name="connsiteX227" fmla="*/ 424280 w 496048"/>
              <a:gd name="connsiteY227" fmla="*/ 128878 h 516289"/>
              <a:gd name="connsiteX228" fmla="*/ 481359 w 496048"/>
              <a:gd name="connsiteY228" fmla="*/ 71971 h 516289"/>
              <a:gd name="connsiteX229" fmla="*/ 424280 w 496048"/>
              <a:gd name="connsiteY229" fmla="*/ 14645 h 516289"/>
              <a:gd name="connsiteX230" fmla="*/ 424280 w 496048"/>
              <a:gd name="connsiteY230" fmla="*/ 0 h 516289"/>
              <a:gd name="connsiteX231" fmla="*/ 496048 w 496048"/>
              <a:gd name="connsiteY231" fmla="*/ 71971 h 516289"/>
              <a:gd name="connsiteX232" fmla="*/ 424280 w 496048"/>
              <a:gd name="connsiteY232" fmla="*/ 143523 h 516289"/>
              <a:gd name="connsiteX233" fmla="*/ 352511 w 496048"/>
              <a:gd name="connsiteY233" fmla="*/ 71971 h 516289"/>
              <a:gd name="connsiteX234" fmla="*/ 424280 w 496048"/>
              <a:gd name="connsiteY234" fmla="*/ 0 h 51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496048" h="516289">
                <a:moveTo>
                  <a:pt x="38493" y="433665"/>
                </a:moveTo>
                <a:cubicBezTo>
                  <a:pt x="42680" y="433665"/>
                  <a:pt x="46029" y="437021"/>
                  <a:pt x="46029" y="440795"/>
                </a:cubicBezTo>
                <a:lnTo>
                  <a:pt x="46029" y="480220"/>
                </a:lnTo>
                <a:cubicBezTo>
                  <a:pt x="46029" y="491963"/>
                  <a:pt x="55239" y="501610"/>
                  <a:pt x="67380" y="501610"/>
                </a:cubicBezTo>
                <a:lnTo>
                  <a:pt x="347879" y="501610"/>
                </a:lnTo>
                <a:cubicBezTo>
                  <a:pt x="359602" y="501610"/>
                  <a:pt x="369231" y="491963"/>
                  <a:pt x="369231" y="480220"/>
                </a:cubicBezTo>
                <a:lnTo>
                  <a:pt x="369231" y="440795"/>
                </a:lnTo>
                <a:cubicBezTo>
                  <a:pt x="369231" y="437021"/>
                  <a:pt x="372580" y="433665"/>
                  <a:pt x="376348" y="433665"/>
                </a:cubicBezTo>
                <a:cubicBezTo>
                  <a:pt x="380116" y="433665"/>
                  <a:pt x="383465" y="437021"/>
                  <a:pt x="383465" y="440795"/>
                </a:cubicBezTo>
                <a:lnTo>
                  <a:pt x="383465" y="480220"/>
                </a:lnTo>
                <a:cubicBezTo>
                  <a:pt x="383465" y="499932"/>
                  <a:pt x="367557" y="516289"/>
                  <a:pt x="347879" y="516289"/>
                </a:cubicBezTo>
                <a:lnTo>
                  <a:pt x="67380" y="516289"/>
                </a:lnTo>
                <a:cubicBezTo>
                  <a:pt x="47285" y="516289"/>
                  <a:pt x="31376" y="499932"/>
                  <a:pt x="31376" y="480220"/>
                </a:cubicBezTo>
                <a:lnTo>
                  <a:pt x="31376" y="440795"/>
                </a:lnTo>
                <a:cubicBezTo>
                  <a:pt x="31376" y="437021"/>
                  <a:pt x="34725" y="433665"/>
                  <a:pt x="38493" y="433665"/>
                </a:cubicBezTo>
                <a:close/>
                <a:moveTo>
                  <a:pt x="372862" y="334013"/>
                </a:moveTo>
                <a:lnTo>
                  <a:pt x="377879" y="334013"/>
                </a:lnTo>
                <a:cubicBezTo>
                  <a:pt x="380805" y="334013"/>
                  <a:pt x="382896" y="336103"/>
                  <a:pt x="382896" y="338611"/>
                </a:cubicBezTo>
                <a:lnTo>
                  <a:pt x="382896" y="353242"/>
                </a:lnTo>
                <a:lnTo>
                  <a:pt x="392929" y="342792"/>
                </a:lnTo>
                <a:cubicBezTo>
                  <a:pt x="395019" y="341120"/>
                  <a:pt x="397946" y="341120"/>
                  <a:pt x="400036" y="342792"/>
                </a:cubicBezTo>
                <a:lnTo>
                  <a:pt x="404217" y="346972"/>
                </a:lnTo>
                <a:cubicBezTo>
                  <a:pt x="405471" y="348644"/>
                  <a:pt x="405471" y="351988"/>
                  <a:pt x="404217" y="353660"/>
                </a:cubicBezTo>
                <a:lnTo>
                  <a:pt x="393347" y="364111"/>
                </a:lnTo>
                <a:lnTo>
                  <a:pt x="408397" y="364111"/>
                </a:lnTo>
                <a:cubicBezTo>
                  <a:pt x="410906" y="364111"/>
                  <a:pt x="412996" y="366201"/>
                  <a:pt x="412996" y="368709"/>
                </a:cubicBezTo>
                <a:lnTo>
                  <a:pt x="412996" y="374143"/>
                </a:lnTo>
                <a:cubicBezTo>
                  <a:pt x="412996" y="377070"/>
                  <a:pt x="410906" y="378742"/>
                  <a:pt x="408397" y="378742"/>
                </a:cubicBezTo>
                <a:lnTo>
                  <a:pt x="393347" y="378742"/>
                </a:lnTo>
                <a:lnTo>
                  <a:pt x="404217" y="389192"/>
                </a:lnTo>
                <a:cubicBezTo>
                  <a:pt x="405471" y="391282"/>
                  <a:pt x="405471" y="394208"/>
                  <a:pt x="404217" y="395881"/>
                </a:cubicBezTo>
                <a:lnTo>
                  <a:pt x="400036" y="400061"/>
                </a:lnTo>
                <a:cubicBezTo>
                  <a:pt x="397946" y="401733"/>
                  <a:pt x="395019" y="401733"/>
                  <a:pt x="392929" y="400061"/>
                </a:cubicBezTo>
                <a:lnTo>
                  <a:pt x="382896" y="389610"/>
                </a:lnTo>
                <a:lnTo>
                  <a:pt x="382896" y="404241"/>
                </a:lnTo>
                <a:cubicBezTo>
                  <a:pt x="382896" y="407167"/>
                  <a:pt x="380805" y="409257"/>
                  <a:pt x="377879" y="409257"/>
                </a:cubicBezTo>
                <a:lnTo>
                  <a:pt x="372862" y="409257"/>
                </a:lnTo>
                <a:cubicBezTo>
                  <a:pt x="369936" y="409257"/>
                  <a:pt x="367427" y="407167"/>
                  <a:pt x="367427" y="404241"/>
                </a:cubicBezTo>
                <a:lnTo>
                  <a:pt x="367427" y="389610"/>
                </a:lnTo>
                <a:lnTo>
                  <a:pt x="357394" y="400061"/>
                </a:lnTo>
                <a:cubicBezTo>
                  <a:pt x="355304" y="401733"/>
                  <a:pt x="352377" y="401733"/>
                  <a:pt x="350705" y="400061"/>
                </a:cubicBezTo>
                <a:lnTo>
                  <a:pt x="346524" y="395881"/>
                </a:lnTo>
                <a:cubicBezTo>
                  <a:pt x="344852" y="394208"/>
                  <a:pt x="344852" y="391282"/>
                  <a:pt x="346524" y="389192"/>
                </a:cubicBezTo>
                <a:lnTo>
                  <a:pt x="356976" y="378742"/>
                </a:lnTo>
                <a:lnTo>
                  <a:pt x="342344" y="378742"/>
                </a:lnTo>
                <a:cubicBezTo>
                  <a:pt x="339835" y="378742"/>
                  <a:pt x="337745" y="377070"/>
                  <a:pt x="337745" y="374143"/>
                </a:cubicBezTo>
                <a:lnTo>
                  <a:pt x="337745" y="368709"/>
                </a:lnTo>
                <a:cubicBezTo>
                  <a:pt x="337745" y="366201"/>
                  <a:pt x="339835" y="364111"/>
                  <a:pt x="342344" y="364111"/>
                </a:cubicBezTo>
                <a:lnTo>
                  <a:pt x="356976" y="364111"/>
                </a:lnTo>
                <a:lnTo>
                  <a:pt x="346524" y="353660"/>
                </a:lnTo>
                <a:cubicBezTo>
                  <a:pt x="344852" y="351988"/>
                  <a:pt x="344852" y="348644"/>
                  <a:pt x="346524" y="346972"/>
                </a:cubicBezTo>
                <a:lnTo>
                  <a:pt x="350705" y="342792"/>
                </a:lnTo>
                <a:cubicBezTo>
                  <a:pt x="352377" y="341120"/>
                  <a:pt x="355304" y="341120"/>
                  <a:pt x="357394" y="342792"/>
                </a:cubicBezTo>
                <a:lnTo>
                  <a:pt x="367427" y="353242"/>
                </a:lnTo>
                <a:lnTo>
                  <a:pt x="367427" y="338611"/>
                </a:lnTo>
                <a:cubicBezTo>
                  <a:pt x="367427" y="336103"/>
                  <a:pt x="369936" y="334013"/>
                  <a:pt x="372862" y="334013"/>
                </a:cubicBezTo>
                <a:close/>
                <a:moveTo>
                  <a:pt x="260087" y="334013"/>
                </a:moveTo>
                <a:lnTo>
                  <a:pt x="265492" y="334013"/>
                </a:lnTo>
                <a:cubicBezTo>
                  <a:pt x="267987" y="334013"/>
                  <a:pt x="270066" y="336103"/>
                  <a:pt x="270066" y="338611"/>
                </a:cubicBezTo>
                <a:lnTo>
                  <a:pt x="270066" y="353242"/>
                </a:lnTo>
                <a:lnTo>
                  <a:pt x="280460" y="342792"/>
                </a:lnTo>
                <a:cubicBezTo>
                  <a:pt x="282539" y="341120"/>
                  <a:pt x="285449" y="341120"/>
                  <a:pt x="287112" y="342792"/>
                </a:cubicBezTo>
                <a:lnTo>
                  <a:pt x="291270" y="346972"/>
                </a:lnTo>
                <a:cubicBezTo>
                  <a:pt x="292933" y="348644"/>
                  <a:pt x="292933" y="351988"/>
                  <a:pt x="291270" y="353660"/>
                </a:cubicBezTo>
                <a:lnTo>
                  <a:pt x="280460" y="364111"/>
                </a:lnTo>
                <a:lnTo>
                  <a:pt x="295428" y="364111"/>
                </a:lnTo>
                <a:cubicBezTo>
                  <a:pt x="298338" y="364111"/>
                  <a:pt x="300417" y="366201"/>
                  <a:pt x="300417" y="368709"/>
                </a:cubicBezTo>
                <a:lnTo>
                  <a:pt x="300417" y="374143"/>
                </a:lnTo>
                <a:cubicBezTo>
                  <a:pt x="300417" y="377070"/>
                  <a:pt x="298338" y="378742"/>
                  <a:pt x="295428" y="378742"/>
                </a:cubicBezTo>
                <a:lnTo>
                  <a:pt x="280460" y="378742"/>
                </a:lnTo>
                <a:lnTo>
                  <a:pt x="291270" y="389192"/>
                </a:lnTo>
                <a:cubicBezTo>
                  <a:pt x="292933" y="391282"/>
                  <a:pt x="292933" y="394208"/>
                  <a:pt x="291270" y="395881"/>
                </a:cubicBezTo>
                <a:lnTo>
                  <a:pt x="287112" y="400061"/>
                </a:lnTo>
                <a:cubicBezTo>
                  <a:pt x="285449" y="401733"/>
                  <a:pt x="282539" y="401733"/>
                  <a:pt x="280460" y="400061"/>
                </a:cubicBezTo>
                <a:lnTo>
                  <a:pt x="270066" y="389610"/>
                </a:lnTo>
                <a:lnTo>
                  <a:pt x="270066" y="404241"/>
                </a:lnTo>
                <a:cubicBezTo>
                  <a:pt x="270066" y="407167"/>
                  <a:pt x="267987" y="409257"/>
                  <a:pt x="265492" y="409257"/>
                </a:cubicBezTo>
                <a:lnTo>
                  <a:pt x="260087" y="409257"/>
                </a:lnTo>
                <a:cubicBezTo>
                  <a:pt x="257593" y="409257"/>
                  <a:pt x="255514" y="407167"/>
                  <a:pt x="255514" y="404241"/>
                </a:cubicBezTo>
                <a:lnTo>
                  <a:pt x="255514" y="389610"/>
                </a:lnTo>
                <a:lnTo>
                  <a:pt x="244704" y="400061"/>
                </a:lnTo>
                <a:cubicBezTo>
                  <a:pt x="243041" y="401733"/>
                  <a:pt x="240131" y="401733"/>
                  <a:pt x="238052" y="400061"/>
                </a:cubicBezTo>
                <a:lnTo>
                  <a:pt x="234310" y="395881"/>
                </a:lnTo>
                <a:cubicBezTo>
                  <a:pt x="232231" y="394208"/>
                  <a:pt x="232231" y="391282"/>
                  <a:pt x="234310" y="389192"/>
                </a:cubicBezTo>
                <a:lnTo>
                  <a:pt x="244288" y="378742"/>
                </a:lnTo>
                <a:lnTo>
                  <a:pt x="230152" y="378742"/>
                </a:lnTo>
                <a:cubicBezTo>
                  <a:pt x="227242" y="378742"/>
                  <a:pt x="225163" y="377070"/>
                  <a:pt x="225163" y="374143"/>
                </a:cubicBezTo>
                <a:lnTo>
                  <a:pt x="225163" y="368709"/>
                </a:lnTo>
                <a:cubicBezTo>
                  <a:pt x="225163" y="366201"/>
                  <a:pt x="227242" y="364111"/>
                  <a:pt x="230152" y="364111"/>
                </a:cubicBezTo>
                <a:lnTo>
                  <a:pt x="244288" y="364111"/>
                </a:lnTo>
                <a:lnTo>
                  <a:pt x="234310" y="353660"/>
                </a:lnTo>
                <a:cubicBezTo>
                  <a:pt x="232231" y="351988"/>
                  <a:pt x="232231" y="348644"/>
                  <a:pt x="234310" y="346972"/>
                </a:cubicBezTo>
                <a:lnTo>
                  <a:pt x="238052" y="342792"/>
                </a:lnTo>
                <a:cubicBezTo>
                  <a:pt x="240131" y="341120"/>
                  <a:pt x="243041" y="341120"/>
                  <a:pt x="244704" y="342792"/>
                </a:cubicBezTo>
                <a:lnTo>
                  <a:pt x="255514" y="353242"/>
                </a:lnTo>
                <a:lnTo>
                  <a:pt x="255514" y="338611"/>
                </a:lnTo>
                <a:cubicBezTo>
                  <a:pt x="255514" y="336103"/>
                  <a:pt x="257593" y="334013"/>
                  <a:pt x="260087" y="334013"/>
                </a:cubicBezTo>
                <a:close/>
                <a:moveTo>
                  <a:pt x="149126" y="334013"/>
                </a:moveTo>
                <a:lnTo>
                  <a:pt x="154979" y="334013"/>
                </a:lnTo>
                <a:cubicBezTo>
                  <a:pt x="157070" y="334013"/>
                  <a:pt x="159578" y="336103"/>
                  <a:pt x="159578" y="338611"/>
                </a:cubicBezTo>
                <a:lnTo>
                  <a:pt x="159578" y="353242"/>
                </a:lnTo>
                <a:lnTo>
                  <a:pt x="170030" y="342792"/>
                </a:lnTo>
                <a:cubicBezTo>
                  <a:pt x="171702" y="341120"/>
                  <a:pt x="174628" y="341120"/>
                  <a:pt x="176719" y="342792"/>
                </a:cubicBezTo>
                <a:lnTo>
                  <a:pt x="180481" y="346972"/>
                </a:lnTo>
                <a:cubicBezTo>
                  <a:pt x="182572" y="348644"/>
                  <a:pt x="182572" y="351988"/>
                  <a:pt x="180481" y="353660"/>
                </a:cubicBezTo>
                <a:lnTo>
                  <a:pt x="170448" y="364111"/>
                </a:lnTo>
                <a:lnTo>
                  <a:pt x="184662" y="364111"/>
                </a:lnTo>
                <a:cubicBezTo>
                  <a:pt x="187588" y="364111"/>
                  <a:pt x="189679" y="366201"/>
                  <a:pt x="189679" y="368709"/>
                </a:cubicBezTo>
                <a:lnTo>
                  <a:pt x="189679" y="374143"/>
                </a:lnTo>
                <a:cubicBezTo>
                  <a:pt x="189679" y="377070"/>
                  <a:pt x="187588" y="378742"/>
                  <a:pt x="184662" y="378742"/>
                </a:cubicBezTo>
                <a:lnTo>
                  <a:pt x="170448" y="378742"/>
                </a:lnTo>
                <a:lnTo>
                  <a:pt x="180481" y="389192"/>
                </a:lnTo>
                <a:cubicBezTo>
                  <a:pt x="182572" y="391282"/>
                  <a:pt x="182572" y="394208"/>
                  <a:pt x="180481" y="395881"/>
                </a:cubicBezTo>
                <a:lnTo>
                  <a:pt x="176719" y="400061"/>
                </a:lnTo>
                <a:cubicBezTo>
                  <a:pt x="174628" y="401733"/>
                  <a:pt x="171702" y="401733"/>
                  <a:pt x="170030" y="400061"/>
                </a:cubicBezTo>
                <a:lnTo>
                  <a:pt x="159578" y="389610"/>
                </a:lnTo>
                <a:lnTo>
                  <a:pt x="159578" y="404241"/>
                </a:lnTo>
                <a:cubicBezTo>
                  <a:pt x="159578" y="407167"/>
                  <a:pt x="157070" y="409257"/>
                  <a:pt x="154979" y="409257"/>
                </a:cubicBezTo>
                <a:lnTo>
                  <a:pt x="149126" y="409257"/>
                </a:lnTo>
                <a:cubicBezTo>
                  <a:pt x="146618" y="409257"/>
                  <a:pt x="144528" y="407167"/>
                  <a:pt x="144528" y="404241"/>
                </a:cubicBezTo>
                <a:lnTo>
                  <a:pt x="144528" y="389610"/>
                </a:lnTo>
                <a:lnTo>
                  <a:pt x="134076" y="400061"/>
                </a:lnTo>
                <a:cubicBezTo>
                  <a:pt x="132404" y="401733"/>
                  <a:pt x="129477" y="401733"/>
                  <a:pt x="127387" y="400061"/>
                </a:cubicBezTo>
                <a:lnTo>
                  <a:pt x="123624" y="395881"/>
                </a:lnTo>
                <a:cubicBezTo>
                  <a:pt x="121534" y="394208"/>
                  <a:pt x="121534" y="391282"/>
                  <a:pt x="123624" y="389192"/>
                </a:cubicBezTo>
                <a:lnTo>
                  <a:pt x="133658" y="378742"/>
                </a:lnTo>
                <a:lnTo>
                  <a:pt x="119026" y="378742"/>
                </a:lnTo>
                <a:cubicBezTo>
                  <a:pt x="116517" y="378742"/>
                  <a:pt x="114427" y="377070"/>
                  <a:pt x="114427" y="374143"/>
                </a:cubicBezTo>
                <a:lnTo>
                  <a:pt x="114427" y="368709"/>
                </a:lnTo>
                <a:cubicBezTo>
                  <a:pt x="114427" y="366201"/>
                  <a:pt x="116517" y="364111"/>
                  <a:pt x="119026" y="364111"/>
                </a:cubicBezTo>
                <a:lnTo>
                  <a:pt x="133658" y="364111"/>
                </a:lnTo>
                <a:lnTo>
                  <a:pt x="123624" y="353660"/>
                </a:lnTo>
                <a:cubicBezTo>
                  <a:pt x="121534" y="351988"/>
                  <a:pt x="121534" y="348644"/>
                  <a:pt x="123624" y="346972"/>
                </a:cubicBezTo>
                <a:lnTo>
                  <a:pt x="127387" y="342792"/>
                </a:lnTo>
                <a:cubicBezTo>
                  <a:pt x="129477" y="341120"/>
                  <a:pt x="132404" y="341120"/>
                  <a:pt x="134076" y="342792"/>
                </a:cubicBezTo>
                <a:lnTo>
                  <a:pt x="144528" y="353242"/>
                </a:lnTo>
                <a:lnTo>
                  <a:pt x="144528" y="338611"/>
                </a:lnTo>
                <a:cubicBezTo>
                  <a:pt x="144528" y="336103"/>
                  <a:pt x="146618" y="334013"/>
                  <a:pt x="149126" y="334013"/>
                </a:cubicBezTo>
                <a:close/>
                <a:moveTo>
                  <a:pt x="34924" y="334013"/>
                </a:moveTo>
                <a:lnTo>
                  <a:pt x="40329" y="334013"/>
                </a:lnTo>
                <a:cubicBezTo>
                  <a:pt x="42824" y="334013"/>
                  <a:pt x="45319" y="336103"/>
                  <a:pt x="45319" y="338611"/>
                </a:cubicBezTo>
                <a:lnTo>
                  <a:pt x="45319" y="353242"/>
                </a:lnTo>
                <a:lnTo>
                  <a:pt x="55713" y="342792"/>
                </a:lnTo>
                <a:cubicBezTo>
                  <a:pt x="57376" y="341120"/>
                  <a:pt x="60286" y="341120"/>
                  <a:pt x="62365" y="342792"/>
                </a:cubicBezTo>
                <a:lnTo>
                  <a:pt x="66107" y="346972"/>
                </a:lnTo>
                <a:cubicBezTo>
                  <a:pt x="67770" y="348644"/>
                  <a:pt x="67770" y="351988"/>
                  <a:pt x="66107" y="353660"/>
                </a:cubicBezTo>
                <a:lnTo>
                  <a:pt x="55713" y="364111"/>
                </a:lnTo>
                <a:lnTo>
                  <a:pt x="70265" y="364111"/>
                </a:lnTo>
                <a:cubicBezTo>
                  <a:pt x="73175" y="364111"/>
                  <a:pt x="75254" y="366201"/>
                  <a:pt x="75254" y="368709"/>
                </a:cubicBezTo>
                <a:lnTo>
                  <a:pt x="75254" y="374143"/>
                </a:lnTo>
                <a:cubicBezTo>
                  <a:pt x="75254" y="377070"/>
                  <a:pt x="73175" y="378742"/>
                  <a:pt x="70265" y="378742"/>
                </a:cubicBezTo>
                <a:lnTo>
                  <a:pt x="55713" y="378742"/>
                </a:lnTo>
                <a:lnTo>
                  <a:pt x="66107" y="389192"/>
                </a:lnTo>
                <a:cubicBezTo>
                  <a:pt x="67770" y="391282"/>
                  <a:pt x="67770" y="394208"/>
                  <a:pt x="66107" y="395881"/>
                </a:cubicBezTo>
                <a:lnTo>
                  <a:pt x="62365" y="400061"/>
                </a:lnTo>
                <a:cubicBezTo>
                  <a:pt x="60286" y="401733"/>
                  <a:pt x="57376" y="401733"/>
                  <a:pt x="55713" y="400061"/>
                </a:cubicBezTo>
                <a:lnTo>
                  <a:pt x="45319" y="389610"/>
                </a:lnTo>
                <a:lnTo>
                  <a:pt x="45319" y="404241"/>
                </a:lnTo>
                <a:cubicBezTo>
                  <a:pt x="45319" y="407167"/>
                  <a:pt x="42824" y="409257"/>
                  <a:pt x="40329" y="409257"/>
                </a:cubicBezTo>
                <a:lnTo>
                  <a:pt x="34924" y="409257"/>
                </a:lnTo>
                <a:cubicBezTo>
                  <a:pt x="32430" y="409257"/>
                  <a:pt x="30351" y="407167"/>
                  <a:pt x="30351" y="404241"/>
                </a:cubicBezTo>
                <a:lnTo>
                  <a:pt x="30351" y="389610"/>
                </a:lnTo>
                <a:lnTo>
                  <a:pt x="19957" y="400061"/>
                </a:lnTo>
                <a:cubicBezTo>
                  <a:pt x="18294" y="401733"/>
                  <a:pt x="14968" y="401733"/>
                  <a:pt x="12889" y="400061"/>
                </a:cubicBezTo>
                <a:lnTo>
                  <a:pt x="9563" y="395881"/>
                </a:lnTo>
                <a:cubicBezTo>
                  <a:pt x="7484" y="394208"/>
                  <a:pt x="7484" y="391282"/>
                  <a:pt x="9563" y="389192"/>
                </a:cubicBezTo>
                <a:lnTo>
                  <a:pt x="19541" y="378742"/>
                </a:lnTo>
                <a:lnTo>
                  <a:pt x="5405" y="378742"/>
                </a:lnTo>
                <a:cubicBezTo>
                  <a:pt x="2494" y="378742"/>
                  <a:pt x="0" y="377070"/>
                  <a:pt x="0" y="374143"/>
                </a:cubicBezTo>
                <a:lnTo>
                  <a:pt x="0" y="368709"/>
                </a:lnTo>
                <a:cubicBezTo>
                  <a:pt x="0" y="366201"/>
                  <a:pt x="2494" y="364111"/>
                  <a:pt x="5405" y="364111"/>
                </a:cubicBezTo>
                <a:lnTo>
                  <a:pt x="19541" y="364111"/>
                </a:lnTo>
                <a:lnTo>
                  <a:pt x="9563" y="353660"/>
                </a:lnTo>
                <a:cubicBezTo>
                  <a:pt x="7484" y="351988"/>
                  <a:pt x="7484" y="348644"/>
                  <a:pt x="9563" y="346972"/>
                </a:cubicBezTo>
                <a:lnTo>
                  <a:pt x="12889" y="342792"/>
                </a:lnTo>
                <a:cubicBezTo>
                  <a:pt x="14968" y="341120"/>
                  <a:pt x="18294" y="341120"/>
                  <a:pt x="19957" y="342792"/>
                </a:cubicBezTo>
                <a:lnTo>
                  <a:pt x="30351" y="353242"/>
                </a:lnTo>
                <a:lnTo>
                  <a:pt x="30351" y="338611"/>
                </a:lnTo>
                <a:cubicBezTo>
                  <a:pt x="30351" y="336103"/>
                  <a:pt x="32430" y="334013"/>
                  <a:pt x="34924" y="334013"/>
                </a:cubicBezTo>
                <a:close/>
                <a:moveTo>
                  <a:pt x="207630" y="117613"/>
                </a:moveTo>
                <a:cubicBezTo>
                  <a:pt x="162415" y="117613"/>
                  <a:pt x="125573" y="154891"/>
                  <a:pt x="125573" y="200127"/>
                </a:cubicBezTo>
                <a:lnTo>
                  <a:pt x="125573" y="234892"/>
                </a:lnTo>
                <a:lnTo>
                  <a:pt x="289686" y="234892"/>
                </a:lnTo>
                <a:lnTo>
                  <a:pt x="289686" y="200127"/>
                </a:lnTo>
                <a:cubicBezTo>
                  <a:pt x="289686" y="154891"/>
                  <a:pt x="252845" y="117613"/>
                  <a:pt x="207630" y="117613"/>
                </a:cubicBezTo>
                <a:close/>
                <a:moveTo>
                  <a:pt x="207630" y="76984"/>
                </a:moveTo>
                <a:cubicBezTo>
                  <a:pt x="137296" y="76984"/>
                  <a:pt x="80777" y="133948"/>
                  <a:pt x="80777" y="204316"/>
                </a:cubicBezTo>
                <a:lnTo>
                  <a:pt x="80777" y="234892"/>
                </a:lnTo>
                <a:lnTo>
                  <a:pt x="111339" y="234892"/>
                </a:lnTo>
                <a:lnTo>
                  <a:pt x="111339" y="200127"/>
                </a:lnTo>
                <a:cubicBezTo>
                  <a:pt x="111339" y="146933"/>
                  <a:pt x="154461" y="103791"/>
                  <a:pt x="207630" y="103791"/>
                </a:cubicBezTo>
                <a:cubicBezTo>
                  <a:pt x="260799" y="103791"/>
                  <a:pt x="303921" y="146933"/>
                  <a:pt x="303921" y="200127"/>
                </a:cubicBezTo>
                <a:lnTo>
                  <a:pt x="303921" y="234892"/>
                </a:lnTo>
                <a:lnTo>
                  <a:pt x="334901" y="234892"/>
                </a:lnTo>
                <a:lnTo>
                  <a:pt x="334901" y="204316"/>
                </a:lnTo>
                <a:cubicBezTo>
                  <a:pt x="334901" y="133948"/>
                  <a:pt x="277545" y="76984"/>
                  <a:pt x="207630" y="76984"/>
                </a:cubicBezTo>
                <a:close/>
                <a:moveTo>
                  <a:pt x="207630" y="62743"/>
                </a:moveTo>
                <a:cubicBezTo>
                  <a:pt x="285500" y="62743"/>
                  <a:pt x="349135" y="126409"/>
                  <a:pt x="349135" y="204316"/>
                </a:cubicBezTo>
                <a:lnTo>
                  <a:pt x="349135" y="234892"/>
                </a:lnTo>
                <a:cubicBezTo>
                  <a:pt x="367975" y="235311"/>
                  <a:pt x="383465" y="251227"/>
                  <a:pt x="383465" y="270495"/>
                </a:cubicBezTo>
                <a:lnTo>
                  <a:pt x="383465" y="309867"/>
                </a:lnTo>
                <a:cubicBezTo>
                  <a:pt x="383465" y="314055"/>
                  <a:pt x="380116" y="316987"/>
                  <a:pt x="376348" y="316987"/>
                </a:cubicBezTo>
                <a:cubicBezTo>
                  <a:pt x="372580" y="316987"/>
                  <a:pt x="369231" y="314055"/>
                  <a:pt x="369231" y="309867"/>
                </a:cubicBezTo>
                <a:lnTo>
                  <a:pt x="369231" y="270495"/>
                </a:lnTo>
                <a:cubicBezTo>
                  <a:pt x="369231" y="258767"/>
                  <a:pt x="359602" y="249133"/>
                  <a:pt x="347879" y="249133"/>
                </a:cubicBezTo>
                <a:lnTo>
                  <a:pt x="67380" y="249133"/>
                </a:lnTo>
                <a:cubicBezTo>
                  <a:pt x="55239" y="249133"/>
                  <a:pt x="46029" y="258767"/>
                  <a:pt x="46029" y="270495"/>
                </a:cubicBezTo>
                <a:lnTo>
                  <a:pt x="46029" y="309867"/>
                </a:lnTo>
                <a:cubicBezTo>
                  <a:pt x="46029" y="314055"/>
                  <a:pt x="42680" y="316987"/>
                  <a:pt x="38493" y="316987"/>
                </a:cubicBezTo>
                <a:cubicBezTo>
                  <a:pt x="34725" y="316987"/>
                  <a:pt x="31376" y="314055"/>
                  <a:pt x="31376" y="309867"/>
                </a:cubicBezTo>
                <a:lnTo>
                  <a:pt x="31376" y="270495"/>
                </a:lnTo>
                <a:cubicBezTo>
                  <a:pt x="31376" y="251227"/>
                  <a:pt x="46866" y="235311"/>
                  <a:pt x="66124" y="234892"/>
                </a:cubicBezTo>
                <a:lnTo>
                  <a:pt x="66124" y="204316"/>
                </a:lnTo>
                <a:cubicBezTo>
                  <a:pt x="66124" y="126409"/>
                  <a:pt x="129341" y="62743"/>
                  <a:pt x="207630" y="62743"/>
                </a:cubicBezTo>
                <a:close/>
                <a:moveTo>
                  <a:pt x="456280" y="48224"/>
                </a:moveTo>
                <a:cubicBezTo>
                  <a:pt x="459614" y="46133"/>
                  <a:pt x="463781" y="46969"/>
                  <a:pt x="465865" y="50314"/>
                </a:cubicBezTo>
                <a:cubicBezTo>
                  <a:pt x="468365" y="53659"/>
                  <a:pt x="467532" y="57840"/>
                  <a:pt x="464198" y="59931"/>
                </a:cubicBezTo>
                <a:lnTo>
                  <a:pt x="410438" y="96724"/>
                </a:lnTo>
                <a:cubicBezTo>
                  <a:pt x="408354" y="98396"/>
                  <a:pt x="405437" y="99232"/>
                  <a:pt x="403353" y="99232"/>
                </a:cubicBezTo>
                <a:cubicBezTo>
                  <a:pt x="402103" y="99232"/>
                  <a:pt x="400852" y="99232"/>
                  <a:pt x="400019" y="98814"/>
                </a:cubicBezTo>
                <a:cubicBezTo>
                  <a:pt x="396685" y="97978"/>
                  <a:pt x="393351" y="95887"/>
                  <a:pt x="391684" y="92961"/>
                </a:cubicBezTo>
                <a:lnTo>
                  <a:pt x="380015" y="74564"/>
                </a:lnTo>
                <a:cubicBezTo>
                  <a:pt x="378348" y="71219"/>
                  <a:pt x="379182" y="66620"/>
                  <a:pt x="382516" y="64948"/>
                </a:cubicBezTo>
                <a:cubicBezTo>
                  <a:pt x="385850" y="62857"/>
                  <a:pt x="390017" y="63694"/>
                  <a:pt x="392101" y="67038"/>
                </a:cubicBezTo>
                <a:lnTo>
                  <a:pt x="403353" y="84599"/>
                </a:lnTo>
                <a:close/>
                <a:moveTo>
                  <a:pt x="424280" y="14645"/>
                </a:moveTo>
                <a:cubicBezTo>
                  <a:pt x="392802" y="14645"/>
                  <a:pt x="366781" y="40170"/>
                  <a:pt x="366781" y="71971"/>
                </a:cubicBezTo>
                <a:cubicBezTo>
                  <a:pt x="366781" y="103353"/>
                  <a:pt x="392802" y="128878"/>
                  <a:pt x="424280" y="128878"/>
                </a:cubicBezTo>
                <a:cubicBezTo>
                  <a:pt x="455757" y="128878"/>
                  <a:pt x="481359" y="103353"/>
                  <a:pt x="481359" y="71971"/>
                </a:cubicBezTo>
                <a:cubicBezTo>
                  <a:pt x="481359" y="40170"/>
                  <a:pt x="455757" y="14645"/>
                  <a:pt x="424280" y="14645"/>
                </a:cubicBezTo>
                <a:close/>
                <a:moveTo>
                  <a:pt x="424280" y="0"/>
                </a:moveTo>
                <a:cubicBezTo>
                  <a:pt x="463732" y="0"/>
                  <a:pt x="496048" y="32220"/>
                  <a:pt x="496048" y="71971"/>
                </a:cubicBezTo>
                <a:cubicBezTo>
                  <a:pt x="496048" y="111303"/>
                  <a:pt x="463732" y="143523"/>
                  <a:pt x="424280" y="143523"/>
                </a:cubicBezTo>
                <a:cubicBezTo>
                  <a:pt x="384828" y="143523"/>
                  <a:pt x="352511" y="111303"/>
                  <a:pt x="352511" y="71971"/>
                </a:cubicBezTo>
                <a:cubicBezTo>
                  <a:pt x="352511" y="32220"/>
                  <a:pt x="384828" y="0"/>
                  <a:pt x="42428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Josefin Sans Light" pitchFamily="2" charset="0"/>
            </a:endParaRPr>
          </a:p>
        </p:txBody>
      </p:sp>
      <p:sp>
        <p:nvSpPr>
          <p:cNvPr id="16" name="Freeform: Shape 335">
            <a:extLst>
              <a:ext uri="{FF2B5EF4-FFF2-40B4-BE49-F238E27FC236}">
                <a16:creationId xmlns:a16="http://schemas.microsoft.com/office/drawing/2014/main" id="{9C64FBBC-2F39-250D-2E6F-88672868FC63}"/>
              </a:ext>
            </a:extLst>
          </p:cNvPr>
          <p:cNvSpPr/>
          <p:nvPr/>
        </p:nvSpPr>
        <p:spPr>
          <a:xfrm>
            <a:off x="18519763" y="3550507"/>
            <a:ext cx="830800" cy="8308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8" h="408">
                <a:moveTo>
                  <a:pt x="408" y="204"/>
                </a:moveTo>
                <a:cubicBezTo>
                  <a:pt x="408" y="316"/>
                  <a:pt x="317" y="408"/>
                  <a:pt x="204" y="408"/>
                </a:cubicBezTo>
                <a:cubicBezTo>
                  <a:pt x="92" y="408"/>
                  <a:pt x="0" y="316"/>
                  <a:pt x="0" y="204"/>
                </a:cubicBezTo>
                <a:cubicBezTo>
                  <a:pt x="0" y="91"/>
                  <a:pt x="92" y="0"/>
                  <a:pt x="204" y="0"/>
                </a:cubicBezTo>
                <a:cubicBezTo>
                  <a:pt x="317" y="0"/>
                  <a:pt x="408" y="91"/>
                  <a:pt x="408" y="204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Josefin Sans Light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336">
            <a:extLst>
              <a:ext uri="{FF2B5EF4-FFF2-40B4-BE49-F238E27FC236}">
                <a16:creationId xmlns:a16="http://schemas.microsoft.com/office/drawing/2014/main" id="{DF78E0D3-7161-5307-1ABC-3DB913147DFE}"/>
              </a:ext>
            </a:extLst>
          </p:cNvPr>
          <p:cNvSpPr/>
          <p:nvPr/>
        </p:nvSpPr>
        <p:spPr>
          <a:xfrm>
            <a:off x="21773934" y="529260"/>
            <a:ext cx="832842" cy="8348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9" h="410">
                <a:moveTo>
                  <a:pt x="409" y="205"/>
                </a:moveTo>
                <a:cubicBezTo>
                  <a:pt x="409" y="318"/>
                  <a:pt x="317" y="410"/>
                  <a:pt x="205" y="410"/>
                </a:cubicBezTo>
                <a:cubicBezTo>
                  <a:pt x="91" y="410"/>
                  <a:pt x="0" y="318"/>
                  <a:pt x="0" y="205"/>
                </a:cubicBezTo>
                <a:cubicBezTo>
                  <a:pt x="0" y="92"/>
                  <a:pt x="91" y="0"/>
                  <a:pt x="205" y="0"/>
                </a:cubicBezTo>
                <a:cubicBezTo>
                  <a:pt x="317" y="0"/>
                  <a:pt x="409" y="92"/>
                  <a:pt x="409" y="205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1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Josefin Sans Light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09EC98F1-409C-226B-A1F4-09BE05F3C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35" y="481029"/>
            <a:ext cx="4079450" cy="42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7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4">
            <a:extLst>
              <a:ext uri="{FF2B5EF4-FFF2-40B4-BE49-F238E27FC236}">
                <a16:creationId xmlns:a16="http://schemas.microsoft.com/office/drawing/2014/main" id="{57DDDC15-6C73-4ADB-EDC5-558DF16EF11E}"/>
              </a:ext>
            </a:extLst>
          </p:cNvPr>
          <p:cNvSpPr/>
          <p:nvPr/>
        </p:nvSpPr>
        <p:spPr>
          <a:xfrm>
            <a:off x="947194" y="3243172"/>
            <a:ext cx="1521914" cy="1474354"/>
          </a:xfrm>
          <a:custGeom>
            <a:avLst/>
            <a:gdLst>
              <a:gd name="connsiteX0" fmla="*/ 1802708 w 2438400"/>
              <a:gd name="connsiteY0" fmla="*/ 597665 h 2362200"/>
              <a:gd name="connsiteX1" fmla="*/ 1802708 w 2438400"/>
              <a:gd name="connsiteY1" fmla="*/ 0 h 2362200"/>
              <a:gd name="connsiteX2" fmla="*/ 0 w 2438400"/>
              <a:gd name="connsiteY2" fmla="*/ 0 h 2362200"/>
              <a:gd name="connsiteX3" fmla="*/ 0 w 2438400"/>
              <a:gd name="connsiteY3" fmla="*/ 1764535 h 2362200"/>
              <a:gd name="connsiteX4" fmla="*/ 635692 w 2438400"/>
              <a:gd name="connsiteY4" fmla="*/ 1764535 h 2362200"/>
              <a:gd name="connsiteX5" fmla="*/ 635692 w 2438400"/>
              <a:gd name="connsiteY5" fmla="*/ 2362200 h 2362200"/>
              <a:gd name="connsiteX6" fmla="*/ 2438400 w 2438400"/>
              <a:gd name="connsiteY6" fmla="*/ 2362200 h 2362200"/>
              <a:gd name="connsiteX7" fmla="*/ 2438400 w 2438400"/>
              <a:gd name="connsiteY7" fmla="*/ 597665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2362200">
                <a:moveTo>
                  <a:pt x="1802708" y="597665"/>
                </a:moveTo>
                <a:lnTo>
                  <a:pt x="1802708" y="0"/>
                </a:lnTo>
                <a:lnTo>
                  <a:pt x="0" y="0"/>
                </a:lnTo>
                <a:lnTo>
                  <a:pt x="0" y="1764535"/>
                </a:lnTo>
                <a:lnTo>
                  <a:pt x="635692" y="1764535"/>
                </a:lnTo>
                <a:lnTo>
                  <a:pt x="635692" y="2362200"/>
                </a:lnTo>
                <a:lnTo>
                  <a:pt x="2438400" y="2362200"/>
                </a:lnTo>
                <a:lnTo>
                  <a:pt x="2438400" y="597665"/>
                </a:lnTo>
                <a:close/>
              </a:path>
            </a:pathLst>
          </a:custGeom>
          <a:solidFill>
            <a:schemeClr val="accent4"/>
          </a:solidFill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Josefin Sans Light" pitchFamily="2" charset="0"/>
            </a:endParaRPr>
          </a:p>
        </p:txBody>
      </p:sp>
      <p:sp>
        <p:nvSpPr>
          <p:cNvPr id="9" name="Graphic 14">
            <a:extLst>
              <a:ext uri="{FF2B5EF4-FFF2-40B4-BE49-F238E27FC236}">
                <a16:creationId xmlns:a16="http://schemas.microsoft.com/office/drawing/2014/main" id="{6FF6615F-B42C-746B-3019-DC49CCF82973}"/>
              </a:ext>
            </a:extLst>
          </p:cNvPr>
          <p:cNvSpPr/>
          <p:nvPr/>
        </p:nvSpPr>
        <p:spPr>
          <a:xfrm>
            <a:off x="13158411" y="3243172"/>
            <a:ext cx="1521914" cy="1474354"/>
          </a:xfrm>
          <a:custGeom>
            <a:avLst/>
            <a:gdLst>
              <a:gd name="connsiteX0" fmla="*/ 1802708 w 2438400"/>
              <a:gd name="connsiteY0" fmla="*/ 597665 h 2362200"/>
              <a:gd name="connsiteX1" fmla="*/ 1802708 w 2438400"/>
              <a:gd name="connsiteY1" fmla="*/ 0 h 2362200"/>
              <a:gd name="connsiteX2" fmla="*/ 0 w 2438400"/>
              <a:gd name="connsiteY2" fmla="*/ 0 h 2362200"/>
              <a:gd name="connsiteX3" fmla="*/ 0 w 2438400"/>
              <a:gd name="connsiteY3" fmla="*/ 1764535 h 2362200"/>
              <a:gd name="connsiteX4" fmla="*/ 635692 w 2438400"/>
              <a:gd name="connsiteY4" fmla="*/ 1764535 h 2362200"/>
              <a:gd name="connsiteX5" fmla="*/ 635692 w 2438400"/>
              <a:gd name="connsiteY5" fmla="*/ 2362200 h 2362200"/>
              <a:gd name="connsiteX6" fmla="*/ 2438400 w 2438400"/>
              <a:gd name="connsiteY6" fmla="*/ 2362200 h 2362200"/>
              <a:gd name="connsiteX7" fmla="*/ 2438400 w 2438400"/>
              <a:gd name="connsiteY7" fmla="*/ 597665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2362200">
                <a:moveTo>
                  <a:pt x="1802708" y="597665"/>
                </a:moveTo>
                <a:lnTo>
                  <a:pt x="1802708" y="0"/>
                </a:lnTo>
                <a:lnTo>
                  <a:pt x="0" y="0"/>
                </a:lnTo>
                <a:lnTo>
                  <a:pt x="0" y="1764535"/>
                </a:lnTo>
                <a:lnTo>
                  <a:pt x="635692" y="1764535"/>
                </a:lnTo>
                <a:lnTo>
                  <a:pt x="635692" y="2362200"/>
                </a:lnTo>
                <a:lnTo>
                  <a:pt x="2438400" y="2362200"/>
                </a:lnTo>
                <a:lnTo>
                  <a:pt x="2438400" y="597665"/>
                </a:ln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Josefin Sans Light" pitchFamily="2" charset="0"/>
            </a:endParaRPr>
          </a:p>
        </p:txBody>
      </p:sp>
      <p:sp>
        <p:nvSpPr>
          <p:cNvPr id="6" name="Graphic 14">
            <a:extLst>
              <a:ext uri="{FF2B5EF4-FFF2-40B4-BE49-F238E27FC236}">
                <a16:creationId xmlns:a16="http://schemas.microsoft.com/office/drawing/2014/main" id="{67CA5213-8F16-B6AF-1C06-581EE5E4A796}"/>
              </a:ext>
            </a:extLst>
          </p:cNvPr>
          <p:cNvSpPr/>
          <p:nvPr/>
        </p:nvSpPr>
        <p:spPr>
          <a:xfrm>
            <a:off x="947194" y="7072733"/>
            <a:ext cx="1521914" cy="1474354"/>
          </a:xfrm>
          <a:custGeom>
            <a:avLst/>
            <a:gdLst>
              <a:gd name="connsiteX0" fmla="*/ 1802708 w 2438400"/>
              <a:gd name="connsiteY0" fmla="*/ 597665 h 2362200"/>
              <a:gd name="connsiteX1" fmla="*/ 1802708 w 2438400"/>
              <a:gd name="connsiteY1" fmla="*/ 0 h 2362200"/>
              <a:gd name="connsiteX2" fmla="*/ 0 w 2438400"/>
              <a:gd name="connsiteY2" fmla="*/ 0 h 2362200"/>
              <a:gd name="connsiteX3" fmla="*/ 0 w 2438400"/>
              <a:gd name="connsiteY3" fmla="*/ 1764535 h 2362200"/>
              <a:gd name="connsiteX4" fmla="*/ 635692 w 2438400"/>
              <a:gd name="connsiteY4" fmla="*/ 1764535 h 2362200"/>
              <a:gd name="connsiteX5" fmla="*/ 635692 w 2438400"/>
              <a:gd name="connsiteY5" fmla="*/ 2362200 h 2362200"/>
              <a:gd name="connsiteX6" fmla="*/ 2438400 w 2438400"/>
              <a:gd name="connsiteY6" fmla="*/ 2362200 h 2362200"/>
              <a:gd name="connsiteX7" fmla="*/ 2438400 w 2438400"/>
              <a:gd name="connsiteY7" fmla="*/ 597665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2362200">
                <a:moveTo>
                  <a:pt x="1802708" y="597665"/>
                </a:moveTo>
                <a:lnTo>
                  <a:pt x="1802708" y="0"/>
                </a:lnTo>
                <a:lnTo>
                  <a:pt x="0" y="0"/>
                </a:lnTo>
                <a:lnTo>
                  <a:pt x="0" y="1764535"/>
                </a:lnTo>
                <a:lnTo>
                  <a:pt x="635692" y="1764535"/>
                </a:lnTo>
                <a:lnTo>
                  <a:pt x="635692" y="2362200"/>
                </a:lnTo>
                <a:lnTo>
                  <a:pt x="2438400" y="2362200"/>
                </a:lnTo>
                <a:lnTo>
                  <a:pt x="2438400" y="597665"/>
                </a:lnTo>
                <a:close/>
              </a:path>
            </a:pathLst>
          </a:custGeom>
          <a:solidFill>
            <a:schemeClr val="accent3"/>
          </a:solidFill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Josefin Sans Light" pitchFamily="2" charset="0"/>
            </a:endParaRPr>
          </a:p>
        </p:txBody>
      </p:sp>
      <p:sp>
        <p:nvSpPr>
          <p:cNvPr id="12" name="Graphic 14">
            <a:extLst>
              <a:ext uri="{FF2B5EF4-FFF2-40B4-BE49-F238E27FC236}">
                <a16:creationId xmlns:a16="http://schemas.microsoft.com/office/drawing/2014/main" id="{2267CAD7-D1F8-3475-3019-7695DBA342AB}"/>
              </a:ext>
            </a:extLst>
          </p:cNvPr>
          <p:cNvSpPr/>
          <p:nvPr/>
        </p:nvSpPr>
        <p:spPr>
          <a:xfrm>
            <a:off x="13111624" y="7072732"/>
            <a:ext cx="1521914" cy="1474354"/>
          </a:xfrm>
          <a:custGeom>
            <a:avLst/>
            <a:gdLst>
              <a:gd name="connsiteX0" fmla="*/ 1802708 w 2438400"/>
              <a:gd name="connsiteY0" fmla="*/ 597665 h 2362200"/>
              <a:gd name="connsiteX1" fmla="*/ 1802708 w 2438400"/>
              <a:gd name="connsiteY1" fmla="*/ 0 h 2362200"/>
              <a:gd name="connsiteX2" fmla="*/ 0 w 2438400"/>
              <a:gd name="connsiteY2" fmla="*/ 0 h 2362200"/>
              <a:gd name="connsiteX3" fmla="*/ 0 w 2438400"/>
              <a:gd name="connsiteY3" fmla="*/ 1764535 h 2362200"/>
              <a:gd name="connsiteX4" fmla="*/ 635692 w 2438400"/>
              <a:gd name="connsiteY4" fmla="*/ 1764535 h 2362200"/>
              <a:gd name="connsiteX5" fmla="*/ 635692 w 2438400"/>
              <a:gd name="connsiteY5" fmla="*/ 2362200 h 2362200"/>
              <a:gd name="connsiteX6" fmla="*/ 2438400 w 2438400"/>
              <a:gd name="connsiteY6" fmla="*/ 2362200 h 2362200"/>
              <a:gd name="connsiteX7" fmla="*/ 2438400 w 2438400"/>
              <a:gd name="connsiteY7" fmla="*/ 597665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2362200">
                <a:moveTo>
                  <a:pt x="1802708" y="597665"/>
                </a:moveTo>
                <a:lnTo>
                  <a:pt x="1802708" y="0"/>
                </a:lnTo>
                <a:lnTo>
                  <a:pt x="0" y="0"/>
                </a:lnTo>
                <a:lnTo>
                  <a:pt x="0" y="1764535"/>
                </a:lnTo>
                <a:lnTo>
                  <a:pt x="635692" y="1764535"/>
                </a:lnTo>
                <a:lnTo>
                  <a:pt x="635692" y="2362200"/>
                </a:lnTo>
                <a:lnTo>
                  <a:pt x="2438400" y="2362200"/>
                </a:lnTo>
                <a:lnTo>
                  <a:pt x="2438400" y="597665"/>
                </a:lnTo>
                <a:close/>
              </a:path>
            </a:pathLst>
          </a:custGeom>
          <a:solidFill>
            <a:schemeClr val="accent2"/>
          </a:solidFill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Josefin Sans Light" pitchFamily="2" charset="0"/>
            </a:endParaRPr>
          </a:p>
        </p:txBody>
      </p:sp>
      <p:sp>
        <p:nvSpPr>
          <p:cNvPr id="20" name="Graphic 14">
            <a:extLst>
              <a:ext uri="{FF2B5EF4-FFF2-40B4-BE49-F238E27FC236}">
                <a16:creationId xmlns:a16="http://schemas.microsoft.com/office/drawing/2014/main" id="{FD2CD355-4C4E-614C-CB93-330FEFB36031}"/>
              </a:ext>
            </a:extLst>
          </p:cNvPr>
          <p:cNvSpPr/>
          <p:nvPr/>
        </p:nvSpPr>
        <p:spPr>
          <a:xfrm>
            <a:off x="947194" y="10902294"/>
            <a:ext cx="1521914" cy="1474354"/>
          </a:xfrm>
          <a:custGeom>
            <a:avLst/>
            <a:gdLst>
              <a:gd name="connsiteX0" fmla="*/ 1802708 w 2438400"/>
              <a:gd name="connsiteY0" fmla="*/ 597665 h 2362200"/>
              <a:gd name="connsiteX1" fmla="*/ 1802708 w 2438400"/>
              <a:gd name="connsiteY1" fmla="*/ 0 h 2362200"/>
              <a:gd name="connsiteX2" fmla="*/ 0 w 2438400"/>
              <a:gd name="connsiteY2" fmla="*/ 0 h 2362200"/>
              <a:gd name="connsiteX3" fmla="*/ 0 w 2438400"/>
              <a:gd name="connsiteY3" fmla="*/ 1764535 h 2362200"/>
              <a:gd name="connsiteX4" fmla="*/ 635692 w 2438400"/>
              <a:gd name="connsiteY4" fmla="*/ 1764535 h 2362200"/>
              <a:gd name="connsiteX5" fmla="*/ 635692 w 2438400"/>
              <a:gd name="connsiteY5" fmla="*/ 2362200 h 2362200"/>
              <a:gd name="connsiteX6" fmla="*/ 2438400 w 2438400"/>
              <a:gd name="connsiteY6" fmla="*/ 2362200 h 2362200"/>
              <a:gd name="connsiteX7" fmla="*/ 2438400 w 2438400"/>
              <a:gd name="connsiteY7" fmla="*/ 597665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2362200">
                <a:moveTo>
                  <a:pt x="1802708" y="597665"/>
                </a:moveTo>
                <a:lnTo>
                  <a:pt x="1802708" y="0"/>
                </a:lnTo>
                <a:lnTo>
                  <a:pt x="0" y="0"/>
                </a:lnTo>
                <a:lnTo>
                  <a:pt x="0" y="1764535"/>
                </a:lnTo>
                <a:lnTo>
                  <a:pt x="635692" y="1764535"/>
                </a:lnTo>
                <a:lnTo>
                  <a:pt x="635692" y="2362200"/>
                </a:lnTo>
                <a:lnTo>
                  <a:pt x="2438400" y="2362200"/>
                </a:lnTo>
                <a:lnTo>
                  <a:pt x="2438400" y="597665"/>
                </a:lnTo>
                <a:close/>
              </a:path>
            </a:pathLst>
          </a:custGeom>
          <a:solidFill>
            <a:schemeClr val="accent5"/>
          </a:solidFill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Josefin Sans Light" pitchFamily="2" charset="0"/>
            </a:endParaRPr>
          </a:p>
        </p:txBody>
      </p:sp>
      <p:sp>
        <p:nvSpPr>
          <p:cNvPr id="23" name="Graphic 14">
            <a:extLst>
              <a:ext uri="{FF2B5EF4-FFF2-40B4-BE49-F238E27FC236}">
                <a16:creationId xmlns:a16="http://schemas.microsoft.com/office/drawing/2014/main" id="{A5345F6D-D7BB-8F29-D775-377C4523292B}"/>
              </a:ext>
            </a:extLst>
          </p:cNvPr>
          <p:cNvSpPr/>
          <p:nvPr/>
        </p:nvSpPr>
        <p:spPr>
          <a:xfrm>
            <a:off x="13111624" y="10902294"/>
            <a:ext cx="1521914" cy="1474354"/>
          </a:xfrm>
          <a:custGeom>
            <a:avLst/>
            <a:gdLst>
              <a:gd name="connsiteX0" fmla="*/ 1802708 w 2438400"/>
              <a:gd name="connsiteY0" fmla="*/ 597665 h 2362200"/>
              <a:gd name="connsiteX1" fmla="*/ 1802708 w 2438400"/>
              <a:gd name="connsiteY1" fmla="*/ 0 h 2362200"/>
              <a:gd name="connsiteX2" fmla="*/ 0 w 2438400"/>
              <a:gd name="connsiteY2" fmla="*/ 0 h 2362200"/>
              <a:gd name="connsiteX3" fmla="*/ 0 w 2438400"/>
              <a:gd name="connsiteY3" fmla="*/ 1764535 h 2362200"/>
              <a:gd name="connsiteX4" fmla="*/ 635692 w 2438400"/>
              <a:gd name="connsiteY4" fmla="*/ 1764535 h 2362200"/>
              <a:gd name="connsiteX5" fmla="*/ 635692 w 2438400"/>
              <a:gd name="connsiteY5" fmla="*/ 2362200 h 2362200"/>
              <a:gd name="connsiteX6" fmla="*/ 2438400 w 2438400"/>
              <a:gd name="connsiteY6" fmla="*/ 2362200 h 2362200"/>
              <a:gd name="connsiteX7" fmla="*/ 2438400 w 2438400"/>
              <a:gd name="connsiteY7" fmla="*/ 597665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2362200">
                <a:moveTo>
                  <a:pt x="1802708" y="597665"/>
                </a:moveTo>
                <a:lnTo>
                  <a:pt x="1802708" y="0"/>
                </a:lnTo>
                <a:lnTo>
                  <a:pt x="0" y="0"/>
                </a:lnTo>
                <a:lnTo>
                  <a:pt x="0" y="1764535"/>
                </a:lnTo>
                <a:lnTo>
                  <a:pt x="635692" y="1764535"/>
                </a:lnTo>
                <a:lnTo>
                  <a:pt x="635692" y="2362200"/>
                </a:lnTo>
                <a:lnTo>
                  <a:pt x="2438400" y="2362200"/>
                </a:lnTo>
                <a:lnTo>
                  <a:pt x="2438400" y="597665"/>
                </a:lnTo>
                <a:close/>
              </a:path>
            </a:pathLst>
          </a:custGeom>
          <a:solidFill>
            <a:schemeClr val="accent6"/>
          </a:solidFill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Josefin Sans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FE691-9738-E2CA-3C86-C7CE0D5EB47E}"/>
              </a:ext>
            </a:extLst>
          </p:cNvPr>
          <p:cNvSpPr txBox="1"/>
          <p:nvPr/>
        </p:nvSpPr>
        <p:spPr>
          <a:xfrm>
            <a:off x="3030490" y="3130382"/>
            <a:ext cx="9340625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Биткойн услуги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като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тъмблъри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често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са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разположение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Tor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Самите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тъмблърите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се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използват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с цел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пране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на пари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72FE7-E7BA-9537-5CB3-35A53F2D6422}"/>
              </a:ext>
            </a:extLst>
          </p:cNvPr>
          <p:cNvSpPr txBox="1"/>
          <p:nvPr/>
        </p:nvSpPr>
        <p:spPr>
          <a:xfrm>
            <a:off x="4298050" y="2199957"/>
            <a:ext cx="649224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bg-BG" sz="4800" dirty="0" err="1">
                <a:latin typeface="Unica One" panose="02000506000000020004" pitchFamily="2" charset="77"/>
                <a:cs typeface="Space Grotesk" pitchFamily="2" charset="77"/>
              </a:rPr>
              <a:t>Биткойн</a:t>
            </a:r>
            <a:r>
              <a:rPr lang="bg-BG" sz="4800" dirty="0">
                <a:latin typeface="Unica One" panose="02000506000000020004" pitchFamily="2" charset="77"/>
                <a:cs typeface="Space Grotesk" pitchFamily="2" charset="77"/>
              </a:rPr>
              <a:t> услуги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EA886-0190-0BB2-B34B-F70CFAA9B93D}"/>
              </a:ext>
            </a:extLst>
          </p:cNvPr>
          <p:cNvSpPr txBox="1"/>
          <p:nvPr/>
        </p:nvSpPr>
        <p:spPr>
          <a:xfrm>
            <a:off x="15224884" y="3207495"/>
            <a:ext cx="8666241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Клонирани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интернет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сайтове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други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измамни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сайтове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са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често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представяни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неверни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имитиращи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подвеждащи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потребителя интернет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адреси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CBB8A-0F90-E6F6-737A-B1FFE330F775}"/>
              </a:ext>
            </a:extLst>
          </p:cNvPr>
          <p:cNvSpPr txBox="1"/>
          <p:nvPr/>
        </p:nvSpPr>
        <p:spPr>
          <a:xfrm>
            <a:off x="15416302" y="2324751"/>
            <a:ext cx="868680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bg-BG" sz="4800" dirty="0" err="1">
                <a:latin typeface="Unica One" panose="02000506000000020004" pitchFamily="2" charset="77"/>
                <a:cs typeface="Space Grotesk" pitchFamily="2" charset="77"/>
              </a:rPr>
              <a:t>Фишинг</a:t>
            </a:r>
            <a:r>
              <a:rPr lang="bg-BG" sz="4800" dirty="0">
                <a:latin typeface="Unica One" panose="02000506000000020004" pitchFamily="2" charset="77"/>
                <a:cs typeface="Space Grotesk" pitchFamily="2" charset="77"/>
              </a:rPr>
              <a:t> и интернет измами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D24FE-396A-5ABB-9E0C-879EEAEFBCBF}"/>
              </a:ext>
            </a:extLst>
          </p:cNvPr>
          <p:cNvSpPr txBox="1"/>
          <p:nvPr/>
        </p:nvSpPr>
        <p:spPr>
          <a:xfrm>
            <a:off x="3081808" y="11040076"/>
            <a:ext cx="910701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bg-BG" sz="3400" dirty="0">
                <a:latin typeface="Arial" panose="020B0604020202020204" pitchFamily="34" charset="0"/>
                <a:cs typeface="Arial" panose="020B0604020202020204" pitchFamily="34" charset="0"/>
              </a:rPr>
              <a:t>Много хакери продават услугите си индивидуално или като част от цяла група.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D3139-AEE4-FA92-1636-C1F465A8DF34}"/>
              </a:ext>
            </a:extLst>
          </p:cNvPr>
          <p:cNvSpPr txBox="1"/>
          <p:nvPr/>
        </p:nvSpPr>
        <p:spPr>
          <a:xfrm>
            <a:off x="2899520" y="9976602"/>
            <a:ext cx="929836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bg-BG" sz="4800" dirty="0">
                <a:latin typeface="Unica One" panose="02000506000000020004" pitchFamily="2" charset="77"/>
                <a:cs typeface="Space Grotesk" pitchFamily="2" charset="77"/>
              </a:rPr>
              <a:t>Хакерски групи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462FB-EF45-E87E-64CE-854259112984}"/>
              </a:ext>
            </a:extLst>
          </p:cNvPr>
          <p:cNvSpPr txBox="1"/>
          <p:nvPr/>
        </p:nvSpPr>
        <p:spPr>
          <a:xfrm>
            <a:off x="15224884" y="6760180"/>
            <a:ext cx="8666241" cy="27084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3400" dirty="0" err="1">
                <a:latin typeface="Arial" panose="020B0604020202020204" pitchFamily="34" charset="0"/>
              </a:rPr>
              <a:t>Масово</a:t>
            </a:r>
            <a:r>
              <a:rPr lang="ru-RU" sz="3400" dirty="0">
                <a:latin typeface="Arial" panose="020B0604020202020204" pitchFamily="34" charset="0"/>
              </a:rPr>
              <a:t> се </a:t>
            </a:r>
            <a:r>
              <a:rPr lang="ru-RU" sz="3400" dirty="0" err="1">
                <a:latin typeface="Arial" panose="020B0604020202020204" pitchFamily="34" charset="0"/>
              </a:rPr>
              <a:t>р</a:t>
            </a:r>
            <a:r>
              <a:rPr lang="ru-RU" sz="3400" b="0" i="0" dirty="0" err="1">
                <a:effectLst/>
                <a:latin typeface="Arial" panose="020B0604020202020204" pitchFamily="34" charset="0"/>
              </a:rPr>
              <a:t>азпространява</a:t>
            </a:r>
            <a:r>
              <a:rPr lang="ru-RU" sz="3400" b="0" i="0" dirty="0">
                <a:effectLst/>
                <a:latin typeface="Arial" panose="020B0604020202020204" pitchFamily="34" charset="0"/>
              </a:rPr>
              <a:t>  </a:t>
            </a:r>
            <a:r>
              <a:rPr lang="ru-RU" sz="3400" b="0" i="0" dirty="0" err="1">
                <a:effectLst/>
                <a:latin typeface="Arial" panose="020B0604020202020204" pitchFamily="34" charset="0"/>
              </a:rPr>
              <a:t>детска</a:t>
            </a:r>
            <a:r>
              <a:rPr lang="ru-RU" sz="3400" b="0" i="0" dirty="0">
                <a:effectLst/>
                <a:latin typeface="Arial" panose="020B0604020202020204" pitchFamily="34" charset="0"/>
              </a:rPr>
              <a:t> порнография, но </a:t>
            </a:r>
            <a:r>
              <a:rPr lang="ru-RU" sz="3400" b="0" i="0" dirty="0" err="1">
                <a:effectLst/>
                <a:latin typeface="Arial" panose="020B0604020202020204" pitchFamily="34" charset="0"/>
              </a:rPr>
              <a:t>освен</a:t>
            </a:r>
            <a:r>
              <a:rPr lang="ru-RU" sz="34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3400" b="0" i="0" dirty="0" err="1">
                <a:effectLst/>
                <a:latin typeface="Arial" panose="020B0604020202020204" pitchFamily="34" charset="0"/>
              </a:rPr>
              <a:t>нея</a:t>
            </a:r>
            <a:r>
              <a:rPr lang="ru-RU" sz="34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3400" b="0" i="0" dirty="0" err="1">
                <a:effectLst/>
                <a:latin typeface="Arial" panose="020B0604020202020204" pitchFamily="34" charset="0"/>
              </a:rPr>
              <a:t>съществуват</a:t>
            </a:r>
            <a:r>
              <a:rPr lang="ru-RU" sz="3400" b="0" i="0" dirty="0">
                <a:effectLst/>
                <a:latin typeface="Arial" panose="020B0604020202020204" pitchFamily="34" charset="0"/>
              </a:rPr>
              <a:t> и </a:t>
            </a:r>
            <a:r>
              <a:rPr lang="ru-RU" sz="3400" b="0" i="0" dirty="0" err="1">
                <a:effectLst/>
                <a:latin typeface="Arial" panose="020B0604020202020204" pitchFamily="34" charset="0"/>
              </a:rPr>
              <a:t>сайтове</a:t>
            </a:r>
            <a:r>
              <a:rPr lang="ru-RU" sz="3400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sz="3400" b="0" i="0" dirty="0" err="1">
                <a:effectLst/>
                <a:latin typeface="Arial" panose="020B0604020202020204" pitchFamily="34" charset="0"/>
              </a:rPr>
              <a:t>чието</a:t>
            </a:r>
            <a:r>
              <a:rPr lang="ru-RU" sz="34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3400" b="0" i="0" dirty="0" err="1">
                <a:effectLst/>
                <a:latin typeface="Arial" panose="020B0604020202020204" pitchFamily="34" charset="0"/>
              </a:rPr>
              <a:t>съдържание</a:t>
            </a:r>
            <a:r>
              <a:rPr lang="ru-RU" sz="3400" b="0" i="0" dirty="0">
                <a:effectLst/>
                <a:latin typeface="Arial" panose="020B0604020202020204" pitchFamily="34" charset="0"/>
              </a:rPr>
              <a:t> е </a:t>
            </a:r>
            <a:r>
              <a:rPr lang="ru-RU" sz="3400" b="0" i="0" dirty="0" err="1">
                <a:effectLst/>
                <a:latin typeface="Arial" panose="020B0604020202020204" pitchFamily="34" charset="0"/>
              </a:rPr>
              <a:t>свързано</a:t>
            </a:r>
            <a:r>
              <a:rPr lang="ru-RU" sz="34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3400" b="0" i="0" dirty="0" err="1">
                <a:effectLst/>
                <a:latin typeface="Arial" panose="020B0604020202020204" pitchFamily="34" charset="0"/>
              </a:rPr>
              <a:t>сексуално</a:t>
            </a:r>
            <a:r>
              <a:rPr lang="ru-RU" sz="3400" b="0" i="0" dirty="0">
                <a:effectLst/>
                <a:latin typeface="Arial" panose="020B0604020202020204" pitchFamily="34" charset="0"/>
              </a:rPr>
              <a:t> насилие и убийства на </a:t>
            </a:r>
            <a:r>
              <a:rPr lang="ru-RU" sz="3400" b="0" i="0" dirty="0" err="1">
                <a:effectLst/>
                <a:latin typeface="Arial" panose="020B0604020202020204" pitchFamily="34" charset="0"/>
              </a:rPr>
              <a:t>животни</a:t>
            </a:r>
            <a:r>
              <a:rPr lang="ru-RU" sz="3400" b="0" i="0" dirty="0">
                <a:effectLst/>
                <a:latin typeface="Arial" panose="020B0604020202020204" pitchFamily="34" charset="0"/>
              </a:rPr>
              <a:t>.</a:t>
            </a:r>
            <a:endParaRPr lang="en-US" sz="3400" dirty="0">
              <a:latin typeface="Josefin Sans Ligh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FC840-4B84-B7F1-36DF-908EFDB32B39}"/>
              </a:ext>
            </a:extLst>
          </p:cNvPr>
          <p:cNvSpPr txBox="1"/>
          <p:nvPr/>
        </p:nvSpPr>
        <p:spPr>
          <a:xfrm>
            <a:off x="15628278" y="5803976"/>
            <a:ext cx="8262848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ru-RU" sz="4800" dirty="0">
                <a:latin typeface="Unica One" panose="02000506000000020004" pitchFamily="2" charset="77"/>
                <a:cs typeface="Space Grotesk" pitchFamily="2" charset="77"/>
              </a:rPr>
              <a:t>Незаконна порнография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74478-2060-5294-1424-ABDDA2C32C87}"/>
              </a:ext>
            </a:extLst>
          </p:cNvPr>
          <p:cNvSpPr txBox="1"/>
          <p:nvPr/>
        </p:nvSpPr>
        <p:spPr>
          <a:xfrm>
            <a:off x="3030490" y="6634973"/>
            <a:ext cx="9158335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Съществуват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форуми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свързани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със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злоупотреби с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кредитни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карти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банкови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сметки. Много от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сайтовете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са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вид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измама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сами по себе си.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22A492-8786-B73A-FF78-2E77903243FE}"/>
              </a:ext>
            </a:extLst>
          </p:cNvPr>
          <p:cNvSpPr txBox="1"/>
          <p:nvPr/>
        </p:nvSpPr>
        <p:spPr>
          <a:xfrm>
            <a:off x="2969602" y="5703838"/>
            <a:ext cx="9149135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bg-BG" sz="4800" dirty="0">
                <a:latin typeface="Unica One" panose="02000506000000020004" pitchFamily="2" charset="77"/>
                <a:cs typeface="Space Grotesk" pitchFamily="2" charset="77"/>
              </a:rPr>
              <a:t>Изнудване</a:t>
            </a:r>
            <a:endParaRPr lang="en-US" sz="4800" dirty="0">
              <a:latin typeface="Unica One" panose="02000506000000020004" pitchFamily="2" charset="77"/>
              <a:cs typeface="Space Grotesk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937D81-CF30-45D6-D389-03D5CB83F19C}"/>
              </a:ext>
            </a:extLst>
          </p:cNvPr>
          <p:cNvSpPr txBox="1"/>
          <p:nvPr/>
        </p:nvSpPr>
        <p:spPr>
          <a:xfrm>
            <a:off x="15224885" y="10808474"/>
            <a:ext cx="8666242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Има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поне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няколко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съществуващи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интернет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страници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, за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които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се смята, че се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използват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от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Ислямска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 err="1">
                <a:latin typeface="Arial" panose="020B0604020202020204" pitchFamily="34" charset="0"/>
                <a:cs typeface="Arial" panose="020B0604020202020204" pitchFamily="34" charset="0"/>
              </a:rPr>
              <a:t>държава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3189AE-2B8F-1E6A-4F7A-4CA2B7A194E7}"/>
              </a:ext>
            </a:extLst>
          </p:cNvPr>
          <p:cNvSpPr txBox="1"/>
          <p:nvPr/>
        </p:nvSpPr>
        <p:spPr>
          <a:xfrm>
            <a:off x="16513582" y="9977477"/>
            <a:ext cx="649224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bg-BG" sz="4800" dirty="0">
                <a:latin typeface="Unica One" panose="02000506000000020004" pitchFamily="2" charset="77"/>
                <a:cs typeface="Space Grotesk" pitchFamily="2" charset="77"/>
              </a:rPr>
              <a:t>Тероризъм</a:t>
            </a:r>
            <a:endParaRPr lang="en-US" sz="4800" dirty="0">
              <a:latin typeface="Unica One" panose="02000506000000020004" pitchFamily="2" charset="77"/>
              <a:cs typeface="Space Grotes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8B656-086E-9F8F-A437-F6B0161C3A35}"/>
              </a:ext>
            </a:extLst>
          </p:cNvPr>
          <p:cNvSpPr txBox="1"/>
          <p:nvPr/>
        </p:nvSpPr>
        <p:spPr>
          <a:xfrm>
            <a:off x="1520904" y="520580"/>
            <a:ext cx="2133584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7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Какво</a:t>
            </a:r>
            <a:r>
              <a:rPr lang="ru-RU" sz="7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7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’’</a:t>
            </a:r>
            <a:r>
              <a:rPr lang="ru-RU" sz="7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Тъмната</a:t>
            </a:r>
            <a:r>
              <a:rPr lang="ru-RU" sz="7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мрежа’’ ?</a:t>
            </a:r>
          </a:p>
        </p:txBody>
      </p:sp>
    </p:spTree>
    <p:extLst>
      <p:ext uri="{BB962C8B-B14F-4D97-AF65-F5344CB8AC3E}">
        <p14:creationId xmlns:p14="http://schemas.microsoft.com/office/powerpoint/2010/main" val="101518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outdoor, street, fire&#10;&#10;Description automatically generated">
            <a:extLst>
              <a:ext uri="{FF2B5EF4-FFF2-40B4-BE49-F238E27FC236}">
                <a16:creationId xmlns:a16="http://schemas.microsoft.com/office/drawing/2014/main" id="{EEEDEB80-3095-D51B-0CE7-A46E07E9901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" r="21"/>
          <a:stretch>
            <a:fillRect/>
          </a:stretch>
        </p:blipFill>
        <p:spPr>
          <a:xfrm>
            <a:off x="11693479" y="3129921"/>
            <a:ext cx="12150770" cy="745615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AD4E3-FFDD-1939-100F-7A00813746EC}"/>
              </a:ext>
            </a:extLst>
          </p:cNvPr>
          <p:cNvSpPr txBox="1"/>
          <p:nvPr/>
        </p:nvSpPr>
        <p:spPr>
          <a:xfrm>
            <a:off x="533401" y="3796193"/>
            <a:ext cx="10859674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90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mo" panose="020B0604020202020204" pitchFamily="34" charset="0"/>
                <a:cs typeface="Times New Roman" panose="02020603050405020304" pitchFamily="18" charset="0"/>
              </a:rPr>
              <a:t>Какво</a:t>
            </a:r>
            <a:r>
              <a:rPr lang="ru-RU" sz="9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mo" panose="020B0604020202020204" pitchFamily="34" charset="0"/>
                <a:cs typeface="Times New Roman" panose="02020603050405020304" pitchFamily="18" charset="0"/>
              </a:rPr>
              <a:t> е нужно да знаете </a:t>
            </a:r>
            <a:r>
              <a:rPr lang="ru-RU" sz="90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mo" panose="020B0604020202020204" pitchFamily="34" charset="0"/>
                <a:cs typeface="Times New Roman" panose="02020603050405020304" pitchFamily="18" charset="0"/>
              </a:rPr>
              <a:t>преди</a:t>
            </a:r>
            <a:r>
              <a:rPr lang="ru-RU" sz="9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mo" panose="020B0604020202020204" pitchFamily="34" charset="0"/>
                <a:cs typeface="Times New Roman" panose="02020603050405020304" pitchFamily="18" charset="0"/>
              </a:rPr>
              <a:t> да </a:t>
            </a:r>
            <a:r>
              <a:rPr lang="ru-RU" sz="90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mo" panose="020B0604020202020204" pitchFamily="34" charset="0"/>
                <a:cs typeface="Times New Roman" panose="02020603050405020304" pitchFamily="18" charset="0"/>
              </a:rPr>
              <a:t>влезнете</a:t>
            </a:r>
            <a:r>
              <a:rPr lang="ru-RU" sz="9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mo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9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mo" panose="020B0604020202020204" pitchFamily="34" charset="0"/>
                <a:cs typeface="Times New Roman" panose="02020603050405020304" pitchFamily="18" charset="0"/>
              </a:rPr>
              <a:t>в Тъмната мрежа </a:t>
            </a:r>
            <a:r>
              <a:rPr lang="en-US" sz="9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mo" panose="020B0604020202020204" pitchFamily="34" charset="0"/>
                <a:cs typeface="Times New Roman" panose="02020603050405020304" pitchFamily="18" charset="0"/>
              </a:rPr>
              <a:t>?</a:t>
            </a:r>
            <a:endParaRPr lang="ru-RU" sz="90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rimo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E134A2-8CD6-BADE-1ADB-8FB7ACC302D5}"/>
              </a:ext>
            </a:extLst>
          </p:cNvPr>
          <p:cNvGrpSpPr/>
          <p:nvPr/>
        </p:nvGrpSpPr>
        <p:grpSpPr>
          <a:xfrm>
            <a:off x="20567122" y="3304607"/>
            <a:ext cx="2660643" cy="3376868"/>
            <a:chOff x="13241026" y="9048268"/>
            <a:chExt cx="2660643" cy="3376868"/>
          </a:xfrm>
        </p:grpSpPr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2F4B8B0D-C975-E126-0953-EBAD6B5FD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4428" y="9185544"/>
              <a:ext cx="2435185" cy="3097701"/>
            </a:xfrm>
            <a:custGeom>
              <a:avLst/>
              <a:gdLst>
                <a:gd name="T0" fmla="*/ 1303 w 1801"/>
                <a:gd name="T1" fmla="*/ 1952 h 2288"/>
                <a:gd name="T2" fmla="*/ 900 w 1801"/>
                <a:gd name="T3" fmla="*/ 2287 h 2288"/>
                <a:gd name="T4" fmla="*/ 496 w 1801"/>
                <a:gd name="T5" fmla="*/ 1952 h 2288"/>
                <a:gd name="T6" fmla="*/ 496 w 1801"/>
                <a:gd name="T7" fmla="*/ 1952 h 2288"/>
                <a:gd name="T8" fmla="*/ 123 w 1801"/>
                <a:gd name="T9" fmla="*/ 1320 h 2288"/>
                <a:gd name="T10" fmla="*/ 0 w 1801"/>
                <a:gd name="T11" fmla="*/ 541 h 2288"/>
                <a:gd name="T12" fmla="*/ 900 w 1801"/>
                <a:gd name="T13" fmla="*/ 0 h 2288"/>
                <a:gd name="T14" fmla="*/ 1800 w 1801"/>
                <a:gd name="T15" fmla="*/ 541 h 2288"/>
                <a:gd name="T16" fmla="*/ 1676 w 1801"/>
                <a:gd name="T17" fmla="*/ 1320 h 2288"/>
                <a:gd name="T18" fmla="*/ 1676 w 1801"/>
                <a:gd name="T19" fmla="*/ 1320 h 2288"/>
                <a:gd name="T20" fmla="*/ 1303 w 1801"/>
                <a:gd name="T21" fmla="*/ 1952 h 2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1" h="2288">
                  <a:moveTo>
                    <a:pt x="1303" y="1952"/>
                  </a:moveTo>
                  <a:lnTo>
                    <a:pt x="900" y="2287"/>
                  </a:lnTo>
                  <a:lnTo>
                    <a:pt x="496" y="1952"/>
                  </a:lnTo>
                  <a:lnTo>
                    <a:pt x="496" y="1952"/>
                  </a:lnTo>
                  <a:cubicBezTo>
                    <a:pt x="293" y="1784"/>
                    <a:pt x="161" y="1561"/>
                    <a:pt x="123" y="1320"/>
                  </a:cubicBezTo>
                  <a:lnTo>
                    <a:pt x="0" y="541"/>
                  </a:lnTo>
                  <a:lnTo>
                    <a:pt x="900" y="0"/>
                  </a:lnTo>
                  <a:lnTo>
                    <a:pt x="1800" y="541"/>
                  </a:lnTo>
                  <a:lnTo>
                    <a:pt x="1676" y="1320"/>
                  </a:lnTo>
                  <a:lnTo>
                    <a:pt x="1676" y="1320"/>
                  </a:lnTo>
                  <a:cubicBezTo>
                    <a:pt x="1638" y="1561"/>
                    <a:pt x="1507" y="1784"/>
                    <a:pt x="1303" y="1952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F5A4477-7FE6-C2A7-739C-7C1A9649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6947" y="10027114"/>
              <a:ext cx="1080313" cy="1074346"/>
            </a:xfrm>
            <a:custGeom>
              <a:avLst/>
              <a:gdLst>
                <a:gd name="T0" fmla="*/ 426 w 796"/>
                <a:gd name="T1" fmla="*/ 794 h 795"/>
                <a:gd name="T2" fmla="*/ 369 w 796"/>
                <a:gd name="T3" fmla="*/ 794 h 795"/>
                <a:gd name="T4" fmla="*/ 369 w 796"/>
                <a:gd name="T5" fmla="*/ 794 h 795"/>
                <a:gd name="T6" fmla="*/ 0 w 796"/>
                <a:gd name="T7" fmla="*/ 426 h 795"/>
                <a:gd name="T8" fmla="*/ 0 w 796"/>
                <a:gd name="T9" fmla="*/ 369 h 795"/>
                <a:gd name="T10" fmla="*/ 0 w 796"/>
                <a:gd name="T11" fmla="*/ 369 h 795"/>
                <a:gd name="T12" fmla="*/ 369 w 796"/>
                <a:gd name="T13" fmla="*/ 0 h 795"/>
                <a:gd name="T14" fmla="*/ 426 w 796"/>
                <a:gd name="T15" fmla="*/ 0 h 795"/>
                <a:gd name="T16" fmla="*/ 426 w 796"/>
                <a:gd name="T17" fmla="*/ 0 h 795"/>
                <a:gd name="T18" fmla="*/ 795 w 796"/>
                <a:gd name="T19" fmla="*/ 369 h 795"/>
                <a:gd name="T20" fmla="*/ 795 w 796"/>
                <a:gd name="T21" fmla="*/ 426 h 795"/>
                <a:gd name="T22" fmla="*/ 795 w 796"/>
                <a:gd name="T23" fmla="*/ 426 h 795"/>
                <a:gd name="T24" fmla="*/ 426 w 796"/>
                <a:gd name="T25" fmla="*/ 794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6" h="795">
                  <a:moveTo>
                    <a:pt x="426" y="794"/>
                  </a:moveTo>
                  <a:lnTo>
                    <a:pt x="369" y="794"/>
                  </a:lnTo>
                  <a:lnTo>
                    <a:pt x="369" y="794"/>
                  </a:lnTo>
                  <a:cubicBezTo>
                    <a:pt x="165" y="794"/>
                    <a:pt x="0" y="630"/>
                    <a:pt x="0" y="426"/>
                  </a:cubicBezTo>
                  <a:lnTo>
                    <a:pt x="0" y="369"/>
                  </a:lnTo>
                  <a:lnTo>
                    <a:pt x="0" y="369"/>
                  </a:lnTo>
                  <a:cubicBezTo>
                    <a:pt x="0" y="165"/>
                    <a:pt x="165" y="0"/>
                    <a:pt x="369" y="0"/>
                  </a:cubicBezTo>
                  <a:lnTo>
                    <a:pt x="426" y="0"/>
                  </a:lnTo>
                  <a:lnTo>
                    <a:pt x="426" y="0"/>
                  </a:lnTo>
                  <a:cubicBezTo>
                    <a:pt x="629" y="0"/>
                    <a:pt x="795" y="165"/>
                    <a:pt x="795" y="369"/>
                  </a:cubicBezTo>
                  <a:lnTo>
                    <a:pt x="795" y="426"/>
                  </a:lnTo>
                  <a:lnTo>
                    <a:pt x="795" y="426"/>
                  </a:lnTo>
                  <a:cubicBezTo>
                    <a:pt x="795" y="630"/>
                    <a:pt x="629" y="794"/>
                    <a:pt x="426" y="794"/>
                  </a:cubicBezTo>
                </a:path>
              </a:pathLst>
            </a:custGeom>
            <a:solidFill>
              <a:schemeClr val="accent3">
                <a:alpha val="74902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1D124B95-6DDB-E6F7-9BAE-55627B663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8931" y="9066172"/>
              <a:ext cx="2626180" cy="3330474"/>
            </a:xfrm>
            <a:custGeom>
              <a:avLst/>
              <a:gdLst>
                <a:gd name="T0" fmla="*/ 969 w 1939"/>
                <a:gd name="T1" fmla="*/ 0 h 2462"/>
                <a:gd name="T2" fmla="*/ 0 w 1939"/>
                <a:gd name="T3" fmla="*/ 583 h 2462"/>
                <a:gd name="T4" fmla="*/ 132 w 1939"/>
                <a:gd name="T5" fmla="*/ 1420 h 2462"/>
                <a:gd name="T6" fmla="*/ 132 w 1939"/>
                <a:gd name="T7" fmla="*/ 1420 h 2462"/>
                <a:gd name="T8" fmla="*/ 535 w 1939"/>
                <a:gd name="T9" fmla="*/ 2102 h 2462"/>
                <a:gd name="T10" fmla="*/ 969 w 1939"/>
                <a:gd name="T11" fmla="*/ 2461 h 2462"/>
                <a:gd name="T12" fmla="*/ 1403 w 1939"/>
                <a:gd name="T13" fmla="*/ 2102 h 2462"/>
                <a:gd name="T14" fmla="*/ 1403 w 1939"/>
                <a:gd name="T15" fmla="*/ 2102 h 2462"/>
                <a:gd name="T16" fmla="*/ 1805 w 1939"/>
                <a:gd name="T17" fmla="*/ 1420 h 2462"/>
                <a:gd name="T18" fmla="*/ 1938 w 1939"/>
                <a:gd name="T19" fmla="*/ 583 h 2462"/>
                <a:gd name="T20" fmla="*/ 969 w 1939"/>
                <a:gd name="T21" fmla="*/ 0 h 2462"/>
                <a:gd name="T22" fmla="*/ 969 w 1939"/>
                <a:gd name="T23" fmla="*/ 144 h 2462"/>
                <a:gd name="T24" fmla="*/ 1802 w 1939"/>
                <a:gd name="T25" fmla="*/ 645 h 2462"/>
                <a:gd name="T26" fmla="*/ 1683 w 1939"/>
                <a:gd name="T27" fmla="*/ 1401 h 2462"/>
                <a:gd name="T28" fmla="*/ 1683 w 1939"/>
                <a:gd name="T29" fmla="*/ 1401 h 2462"/>
                <a:gd name="T30" fmla="*/ 1324 w 1939"/>
                <a:gd name="T31" fmla="*/ 2006 h 2462"/>
                <a:gd name="T32" fmla="*/ 969 w 1939"/>
                <a:gd name="T33" fmla="*/ 2300 h 2462"/>
                <a:gd name="T34" fmla="*/ 614 w 1939"/>
                <a:gd name="T35" fmla="*/ 2006 h 2462"/>
                <a:gd name="T36" fmla="*/ 614 w 1939"/>
                <a:gd name="T37" fmla="*/ 2006 h 2462"/>
                <a:gd name="T38" fmla="*/ 255 w 1939"/>
                <a:gd name="T39" fmla="*/ 1401 h 2462"/>
                <a:gd name="T40" fmla="*/ 135 w 1939"/>
                <a:gd name="T41" fmla="*/ 645 h 2462"/>
                <a:gd name="T42" fmla="*/ 969 w 1939"/>
                <a:gd name="T43" fmla="*/ 144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9" h="2462">
                  <a:moveTo>
                    <a:pt x="969" y="0"/>
                  </a:moveTo>
                  <a:lnTo>
                    <a:pt x="0" y="583"/>
                  </a:lnTo>
                  <a:lnTo>
                    <a:pt x="132" y="1420"/>
                  </a:lnTo>
                  <a:lnTo>
                    <a:pt x="132" y="1420"/>
                  </a:lnTo>
                  <a:cubicBezTo>
                    <a:pt x="174" y="1680"/>
                    <a:pt x="315" y="1920"/>
                    <a:pt x="535" y="2102"/>
                  </a:cubicBezTo>
                  <a:lnTo>
                    <a:pt x="969" y="2461"/>
                  </a:lnTo>
                  <a:lnTo>
                    <a:pt x="1403" y="2102"/>
                  </a:lnTo>
                  <a:lnTo>
                    <a:pt x="1403" y="2102"/>
                  </a:lnTo>
                  <a:cubicBezTo>
                    <a:pt x="1622" y="1920"/>
                    <a:pt x="1763" y="1680"/>
                    <a:pt x="1805" y="1420"/>
                  </a:cubicBezTo>
                  <a:lnTo>
                    <a:pt x="1938" y="583"/>
                  </a:lnTo>
                  <a:lnTo>
                    <a:pt x="969" y="0"/>
                  </a:lnTo>
                  <a:close/>
                  <a:moveTo>
                    <a:pt x="969" y="144"/>
                  </a:moveTo>
                  <a:lnTo>
                    <a:pt x="1802" y="645"/>
                  </a:lnTo>
                  <a:lnTo>
                    <a:pt x="1683" y="1401"/>
                  </a:lnTo>
                  <a:lnTo>
                    <a:pt x="1683" y="1401"/>
                  </a:lnTo>
                  <a:cubicBezTo>
                    <a:pt x="1646" y="1630"/>
                    <a:pt x="1519" y="1845"/>
                    <a:pt x="1324" y="2006"/>
                  </a:cubicBezTo>
                  <a:lnTo>
                    <a:pt x="969" y="2300"/>
                  </a:lnTo>
                  <a:lnTo>
                    <a:pt x="614" y="2006"/>
                  </a:lnTo>
                  <a:lnTo>
                    <a:pt x="614" y="2006"/>
                  </a:lnTo>
                  <a:cubicBezTo>
                    <a:pt x="419" y="1845"/>
                    <a:pt x="291" y="1630"/>
                    <a:pt x="255" y="1401"/>
                  </a:cubicBezTo>
                  <a:lnTo>
                    <a:pt x="135" y="645"/>
                  </a:lnTo>
                  <a:lnTo>
                    <a:pt x="969" y="1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8CCB8D3-7CDC-3956-FC71-81ABF2068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1026" y="9048268"/>
              <a:ext cx="2660643" cy="3376868"/>
            </a:xfrm>
            <a:custGeom>
              <a:avLst/>
              <a:gdLst>
                <a:gd name="connsiteX0" fmla="*/ 14953 w 2448658"/>
                <a:gd name="connsiteY0" fmla="*/ 1341551 h 3107818"/>
                <a:gd name="connsiteX1" fmla="*/ 27414 w 2448658"/>
                <a:gd name="connsiteY1" fmla="*/ 1342798 h 3107818"/>
                <a:gd name="connsiteX2" fmla="*/ 33645 w 2448658"/>
                <a:gd name="connsiteY2" fmla="*/ 1355268 h 3107818"/>
                <a:gd name="connsiteX3" fmla="*/ 105919 w 2448658"/>
                <a:gd name="connsiteY3" fmla="*/ 1806684 h 3107818"/>
                <a:gd name="connsiteX4" fmla="*/ 645484 w 2448658"/>
                <a:gd name="connsiteY4" fmla="*/ 2721986 h 3107818"/>
                <a:gd name="connsiteX5" fmla="*/ 1067914 w 2448658"/>
                <a:gd name="connsiteY5" fmla="*/ 3071148 h 3107818"/>
                <a:gd name="connsiteX6" fmla="*/ 1074145 w 2448658"/>
                <a:gd name="connsiteY6" fmla="*/ 3083618 h 3107818"/>
                <a:gd name="connsiteX7" fmla="*/ 1070406 w 2448658"/>
                <a:gd name="connsiteY7" fmla="*/ 3096088 h 3107818"/>
                <a:gd name="connsiteX8" fmla="*/ 1056699 w 2448658"/>
                <a:gd name="connsiteY8" fmla="*/ 3102323 h 3107818"/>
                <a:gd name="connsiteX9" fmla="*/ 1046730 w 2448658"/>
                <a:gd name="connsiteY9" fmla="*/ 3097335 h 3107818"/>
                <a:gd name="connsiteX10" fmla="*/ 624300 w 2448658"/>
                <a:gd name="connsiteY10" fmla="*/ 2748173 h 3107818"/>
                <a:gd name="connsiteX11" fmla="*/ 72274 w 2448658"/>
                <a:gd name="connsiteY11" fmla="*/ 1811672 h 3107818"/>
                <a:gd name="connsiteX12" fmla="*/ 0 w 2448658"/>
                <a:gd name="connsiteY12" fmla="*/ 1360256 h 3107818"/>
                <a:gd name="connsiteX13" fmla="*/ 3738 w 2448658"/>
                <a:gd name="connsiteY13" fmla="*/ 1347786 h 3107818"/>
                <a:gd name="connsiteX14" fmla="*/ 14953 w 2448658"/>
                <a:gd name="connsiteY14" fmla="*/ 1341551 h 3107818"/>
                <a:gd name="connsiteX15" fmla="*/ 1782081 w 2448658"/>
                <a:gd name="connsiteY15" fmla="*/ 763532 h 3107818"/>
                <a:gd name="connsiteX16" fmla="*/ 1844421 w 2448658"/>
                <a:gd name="connsiteY16" fmla="*/ 807092 h 3107818"/>
                <a:gd name="connsiteX17" fmla="*/ 1258424 w 2448658"/>
                <a:gd name="connsiteY17" fmla="*/ 1652160 h 3107818"/>
                <a:gd name="connsiteX18" fmla="*/ 884383 w 2448658"/>
                <a:gd name="connsiteY18" fmla="*/ 1283765 h 3107818"/>
                <a:gd name="connsiteX19" fmla="*/ 939242 w 2448658"/>
                <a:gd name="connsiteY19" fmla="*/ 1229004 h 3107818"/>
                <a:gd name="connsiteX20" fmla="*/ 1247203 w 2448658"/>
                <a:gd name="connsiteY20" fmla="*/ 1532681 h 3107818"/>
                <a:gd name="connsiteX21" fmla="*/ 1224954 w 2448658"/>
                <a:gd name="connsiteY21" fmla="*/ 219229 h 3107818"/>
                <a:gd name="connsiteX22" fmla="*/ 205407 w 2448658"/>
                <a:gd name="connsiteY22" fmla="*/ 833319 h 3107818"/>
                <a:gd name="connsiteX23" fmla="*/ 353546 w 2448658"/>
                <a:gd name="connsiteY23" fmla="*/ 1762550 h 3107818"/>
                <a:gd name="connsiteX24" fmla="*/ 792984 w 2448658"/>
                <a:gd name="connsiteY24" fmla="*/ 2504939 h 3107818"/>
                <a:gd name="connsiteX25" fmla="*/ 1224954 w 2448658"/>
                <a:gd name="connsiteY25" fmla="*/ 2863677 h 3107818"/>
                <a:gd name="connsiteX26" fmla="*/ 1655678 w 2448658"/>
                <a:gd name="connsiteY26" fmla="*/ 2504939 h 3107818"/>
                <a:gd name="connsiteX27" fmla="*/ 2096361 w 2448658"/>
                <a:gd name="connsiteY27" fmla="*/ 1762550 h 3107818"/>
                <a:gd name="connsiteX28" fmla="*/ 2243255 w 2448658"/>
                <a:gd name="connsiteY28" fmla="*/ 833319 h 3107818"/>
                <a:gd name="connsiteX29" fmla="*/ 1224954 w 2448658"/>
                <a:gd name="connsiteY29" fmla="*/ 179369 h 3107818"/>
                <a:gd name="connsiteX30" fmla="*/ 1233668 w 2448658"/>
                <a:gd name="connsiteY30" fmla="*/ 184352 h 3107818"/>
                <a:gd name="connsiteX31" fmla="*/ 2280601 w 2448658"/>
                <a:gd name="connsiteY31" fmla="*/ 815880 h 3107818"/>
                <a:gd name="connsiteX32" fmla="*/ 2129972 w 2448658"/>
                <a:gd name="connsiteY32" fmla="*/ 1767533 h 3107818"/>
                <a:gd name="connsiteX33" fmla="*/ 1678085 w 2448658"/>
                <a:gd name="connsiteY33" fmla="*/ 2532342 h 3107818"/>
                <a:gd name="connsiteX34" fmla="*/ 1224954 w 2448658"/>
                <a:gd name="connsiteY34" fmla="*/ 2907274 h 3107818"/>
                <a:gd name="connsiteX35" fmla="*/ 770577 w 2448658"/>
                <a:gd name="connsiteY35" fmla="*/ 2532342 h 3107818"/>
                <a:gd name="connsiteX36" fmla="*/ 318690 w 2448658"/>
                <a:gd name="connsiteY36" fmla="*/ 1767533 h 3107818"/>
                <a:gd name="connsiteX37" fmla="*/ 168061 w 2448658"/>
                <a:gd name="connsiteY37" fmla="*/ 815880 h 3107818"/>
                <a:gd name="connsiteX38" fmla="*/ 1224954 w 2448658"/>
                <a:gd name="connsiteY38" fmla="*/ 39860 h 3107818"/>
                <a:gd name="connsiteX39" fmla="*/ 37350 w 2448658"/>
                <a:gd name="connsiteY39" fmla="*/ 753599 h 3107818"/>
                <a:gd name="connsiteX40" fmla="*/ 200428 w 2448658"/>
                <a:gd name="connsiteY40" fmla="*/ 1786217 h 3107818"/>
                <a:gd name="connsiteX41" fmla="*/ 694640 w 2448658"/>
                <a:gd name="connsiteY41" fmla="*/ 2624518 h 3107818"/>
                <a:gd name="connsiteX42" fmla="*/ 1224954 w 2448658"/>
                <a:gd name="connsiteY42" fmla="*/ 3062976 h 3107818"/>
                <a:gd name="connsiteX43" fmla="*/ 1754022 w 2448658"/>
                <a:gd name="connsiteY43" fmla="*/ 2624518 h 3107818"/>
                <a:gd name="connsiteX44" fmla="*/ 2248234 w 2448658"/>
                <a:gd name="connsiteY44" fmla="*/ 1786217 h 3107818"/>
                <a:gd name="connsiteX45" fmla="*/ 2411312 w 2448658"/>
                <a:gd name="connsiteY45" fmla="*/ 753599 h 3107818"/>
                <a:gd name="connsiteX46" fmla="*/ 1224954 w 2448658"/>
                <a:gd name="connsiteY46" fmla="*/ 0 h 3107818"/>
                <a:gd name="connsiteX47" fmla="*/ 1233668 w 2448658"/>
                <a:gd name="connsiteY47" fmla="*/ 4982 h 3107818"/>
                <a:gd name="connsiteX48" fmla="*/ 2448658 w 2448658"/>
                <a:gd name="connsiteY48" fmla="*/ 737406 h 3107818"/>
                <a:gd name="connsiteX49" fmla="*/ 2283091 w 2448658"/>
                <a:gd name="connsiteY49" fmla="*/ 1792445 h 3107818"/>
                <a:gd name="connsiteX50" fmla="*/ 1776430 w 2448658"/>
                <a:gd name="connsiteY50" fmla="*/ 2650676 h 3107818"/>
                <a:gd name="connsiteX51" fmla="*/ 1224954 w 2448658"/>
                <a:gd name="connsiteY51" fmla="*/ 3107818 h 3107818"/>
                <a:gd name="connsiteX52" fmla="*/ 673477 w 2448658"/>
                <a:gd name="connsiteY52" fmla="*/ 2650676 h 3107818"/>
                <a:gd name="connsiteX53" fmla="*/ 166816 w 2448658"/>
                <a:gd name="connsiteY53" fmla="*/ 1792445 h 3107818"/>
                <a:gd name="connsiteX54" fmla="*/ 4 w 2448658"/>
                <a:gd name="connsiteY54" fmla="*/ 737406 h 310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48658" h="3107818">
                  <a:moveTo>
                    <a:pt x="14953" y="1341551"/>
                  </a:moveTo>
                  <a:cubicBezTo>
                    <a:pt x="18692" y="1340304"/>
                    <a:pt x="23676" y="1341551"/>
                    <a:pt x="27414" y="1342798"/>
                  </a:cubicBezTo>
                  <a:cubicBezTo>
                    <a:pt x="31153" y="1346539"/>
                    <a:pt x="32399" y="1350280"/>
                    <a:pt x="33645" y="1355268"/>
                  </a:cubicBezTo>
                  <a:lnTo>
                    <a:pt x="105919" y="1806684"/>
                  </a:lnTo>
                  <a:cubicBezTo>
                    <a:pt x="160748" y="2153352"/>
                    <a:pt x="352648" y="2478820"/>
                    <a:pt x="645484" y="2721986"/>
                  </a:cubicBezTo>
                  <a:lnTo>
                    <a:pt x="1067914" y="3071148"/>
                  </a:lnTo>
                  <a:cubicBezTo>
                    <a:pt x="1071653" y="3074889"/>
                    <a:pt x="1074145" y="3078630"/>
                    <a:pt x="1074145" y="3083618"/>
                  </a:cubicBezTo>
                  <a:cubicBezTo>
                    <a:pt x="1075391" y="3088606"/>
                    <a:pt x="1072899" y="3092347"/>
                    <a:pt x="1070406" y="3096088"/>
                  </a:cubicBezTo>
                  <a:cubicBezTo>
                    <a:pt x="1066668" y="3099829"/>
                    <a:pt x="1062930" y="3102323"/>
                    <a:pt x="1056699" y="3102323"/>
                  </a:cubicBezTo>
                  <a:cubicBezTo>
                    <a:pt x="1052961" y="3102323"/>
                    <a:pt x="1049223" y="3101076"/>
                    <a:pt x="1046730" y="3097335"/>
                  </a:cubicBezTo>
                  <a:lnTo>
                    <a:pt x="624300" y="2748173"/>
                  </a:lnTo>
                  <a:cubicBezTo>
                    <a:pt x="323988" y="2500019"/>
                    <a:pt x="128349" y="2167069"/>
                    <a:pt x="72274" y="1811672"/>
                  </a:cubicBezTo>
                  <a:lnTo>
                    <a:pt x="0" y="1360256"/>
                  </a:lnTo>
                  <a:cubicBezTo>
                    <a:pt x="0" y="1355268"/>
                    <a:pt x="0" y="1350280"/>
                    <a:pt x="3738" y="1347786"/>
                  </a:cubicBezTo>
                  <a:cubicBezTo>
                    <a:pt x="4984" y="1344045"/>
                    <a:pt x="9969" y="1341551"/>
                    <a:pt x="14953" y="1341551"/>
                  </a:cubicBezTo>
                  <a:close/>
                  <a:moveTo>
                    <a:pt x="1782081" y="763532"/>
                  </a:moveTo>
                  <a:lnTo>
                    <a:pt x="1844421" y="807092"/>
                  </a:lnTo>
                  <a:lnTo>
                    <a:pt x="1258424" y="1652160"/>
                  </a:lnTo>
                  <a:lnTo>
                    <a:pt x="884383" y="1283765"/>
                  </a:lnTo>
                  <a:lnTo>
                    <a:pt x="939242" y="1229004"/>
                  </a:lnTo>
                  <a:lnTo>
                    <a:pt x="1247203" y="1532681"/>
                  </a:lnTo>
                  <a:close/>
                  <a:moveTo>
                    <a:pt x="1224954" y="219229"/>
                  </a:moveTo>
                  <a:lnTo>
                    <a:pt x="205407" y="833319"/>
                  </a:lnTo>
                  <a:lnTo>
                    <a:pt x="353546" y="1762550"/>
                  </a:lnTo>
                  <a:cubicBezTo>
                    <a:pt x="397117" y="2042814"/>
                    <a:pt x="553970" y="2306886"/>
                    <a:pt x="792984" y="2504939"/>
                  </a:cubicBezTo>
                  <a:lnTo>
                    <a:pt x="1224954" y="2863677"/>
                  </a:lnTo>
                  <a:lnTo>
                    <a:pt x="1655678" y="2504939"/>
                  </a:lnTo>
                  <a:cubicBezTo>
                    <a:pt x="1895937" y="2306886"/>
                    <a:pt x="2051546" y="2042814"/>
                    <a:pt x="2096361" y="1762550"/>
                  </a:cubicBezTo>
                  <a:lnTo>
                    <a:pt x="2243255" y="833319"/>
                  </a:lnTo>
                  <a:close/>
                  <a:moveTo>
                    <a:pt x="1224954" y="179369"/>
                  </a:moveTo>
                  <a:lnTo>
                    <a:pt x="1233668" y="184352"/>
                  </a:lnTo>
                  <a:lnTo>
                    <a:pt x="2280601" y="815880"/>
                  </a:lnTo>
                  <a:lnTo>
                    <a:pt x="2129972" y="1767533"/>
                  </a:lnTo>
                  <a:cubicBezTo>
                    <a:pt x="2083912" y="2056516"/>
                    <a:pt x="1924569" y="2328061"/>
                    <a:pt x="1678085" y="2532342"/>
                  </a:cubicBezTo>
                  <a:lnTo>
                    <a:pt x="1224954" y="2907274"/>
                  </a:lnTo>
                  <a:lnTo>
                    <a:pt x="770577" y="2532342"/>
                  </a:lnTo>
                  <a:cubicBezTo>
                    <a:pt x="525338" y="2328061"/>
                    <a:pt x="364750" y="2056516"/>
                    <a:pt x="318690" y="1767533"/>
                  </a:cubicBezTo>
                  <a:lnTo>
                    <a:pt x="168061" y="815880"/>
                  </a:lnTo>
                  <a:close/>
                  <a:moveTo>
                    <a:pt x="1224954" y="39860"/>
                  </a:moveTo>
                  <a:lnTo>
                    <a:pt x="37350" y="753599"/>
                  </a:lnTo>
                  <a:lnTo>
                    <a:pt x="200428" y="1786217"/>
                  </a:lnTo>
                  <a:cubicBezTo>
                    <a:pt x="251467" y="2103850"/>
                    <a:pt x="425749" y="2401553"/>
                    <a:pt x="694640" y="2624518"/>
                  </a:cubicBezTo>
                  <a:lnTo>
                    <a:pt x="1224954" y="3062976"/>
                  </a:lnTo>
                  <a:lnTo>
                    <a:pt x="1754022" y="2624518"/>
                  </a:lnTo>
                  <a:cubicBezTo>
                    <a:pt x="2022914" y="2401553"/>
                    <a:pt x="2198440" y="2103850"/>
                    <a:pt x="2248234" y="1786217"/>
                  </a:cubicBezTo>
                  <a:lnTo>
                    <a:pt x="2411312" y="753599"/>
                  </a:lnTo>
                  <a:close/>
                  <a:moveTo>
                    <a:pt x="1224954" y="0"/>
                  </a:moveTo>
                  <a:lnTo>
                    <a:pt x="1233668" y="4982"/>
                  </a:lnTo>
                  <a:lnTo>
                    <a:pt x="2448658" y="737406"/>
                  </a:lnTo>
                  <a:lnTo>
                    <a:pt x="2283091" y="1792445"/>
                  </a:lnTo>
                  <a:cubicBezTo>
                    <a:pt x="2230806" y="2117552"/>
                    <a:pt x="2051546" y="2422728"/>
                    <a:pt x="1776430" y="2650676"/>
                  </a:cubicBezTo>
                  <a:lnTo>
                    <a:pt x="1224954" y="3107818"/>
                  </a:lnTo>
                  <a:lnTo>
                    <a:pt x="673477" y="2650676"/>
                  </a:lnTo>
                  <a:cubicBezTo>
                    <a:pt x="398362" y="2422728"/>
                    <a:pt x="217856" y="2117552"/>
                    <a:pt x="166816" y="1792445"/>
                  </a:cubicBezTo>
                  <a:lnTo>
                    <a:pt x="4" y="7374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73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4">
            <a:extLst>
              <a:ext uri="{FF2B5EF4-FFF2-40B4-BE49-F238E27FC236}">
                <a16:creationId xmlns:a16="http://schemas.microsoft.com/office/drawing/2014/main" id="{342D34F0-7944-C62A-C901-7B0CE9C50112}"/>
              </a:ext>
            </a:extLst>
          </p:cNvPr>
          <p:cNvSpPr/>
          <p:nvPr/>
        </p:nvSpPr>
        <p:spPr>
          <a:xfrm>
            <a:off x="1930722" y="828350"/>
            <a:ext cx="3955973" cy="3832349"/>
          </a:xfrm>
          <a:custGeom>
            <a:avLst/>
            <a:gdLst>
              <a:gd name="connsiteX0" fmla="*/ 1802708 w 2438400"/>
              <a:gd name="connsiteY0" fmla="*/ 597665 h 2362200"/>
              <a:gd name="connsiteX1" fmla="*/ 1802708 w 2438400"/>
              <a:gd name="connsiteY1" fmla="*/ 0 h 2362200"/>
              <a:gd name="connsiteX2" fmla="*/ 0 w 2438400"/>
              <a:gd name="connsiteY2" fmla="*/ 0 h 2362200"/>
              <a:gd name="connsiteX3" fmla="*/ 0 w 2438400"/>
              <a:gd name="connsiteY3" fmla="*/ 1764535 h 2362200"/>
              <a:gd name="connsiteX4" fmla="*/ 635692 w 2438400"/>
              <a:gd name="connsiteY4" fmla="*/ 1764535 h 2362200"/>
              <a:gd name="connsiteX5" fmla="*/ 635692 w 2438400"/>
              <a:gd name="connsiteY5" fmla="*/ 2362200 h 2362200"/>
              <a:gd name="connsiteX6" fmla="*/ 2438400 w 2438400"/>
              <a:gd name="connsiteY6" fmla="*/ 2362200 h 2362200"/>
              <a:gd name="connsiteX7" fmla="*/ 2438400 w 2438400"/>
              <a:gd name="connsiteY7" fmla="*/ 597665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2362200">
                <a:moveTo>
                  <a:pt x="1802708" y="597665"/>
                </a:moveTo>
                <a:lnTo>
                  <a:pt x="1802708" y="0"/>
                </a:lnTo>
                <a:lnTo>
                  <a:pt x="0" y="0"/>
                </a:lnTo>
                <a:lnTo>
                  <a:pt x="0" y="1764535"/>
                </a:lnTo>
                <a:lnTo>
                  <a:pt x="635692" y="1764535"/>
                </a:lnTo>
                <a:lnTo>
                  <a:pt x="635692" y="2362200"/>
                </a:lnTo>
                <a:lnTo>
                  <a:pt x="2438400" y="2362200"/>
                </a:lnTo>
                <a:lnTo>
                  <a:pt x="2438400" y="597665"/>
                </a:lnTo>
                <a:close/>
              </a:path>
            </a:pathLst>
          </a:custGeom>
          <a:solidFill>
            <a:schemeClr val="accent4"/>
          </a:solidFill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Josefin Sans Light" pitchFamily="2" charset="0"/>
            </a:endParaRPr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2AE6FA12-C143-D923-3B84-AFF896BCAF64}"/>
              </a:ext>
            </a:extLst>
          </p:cNvPr>
          <p:cNvSpPr/>
          <p:nvPr/>
        </p:nvSpPr>
        <p:spPr>
          <a:xfrm>
            <a:off x="10210838" y="828350"/>
            <a:ext cx="3955973" cy="3832349"/>
          </a:xfrm>
          <a:custGeom>
            <a:avLst/>
            <a:gdLst>
              <a:gd name="connsiteX0" fmla="*/ 1802708 w 2438400"/>
              <a:gd name="connsiteY0" fmla="*/ 597665 h 2362200"/>
              <a:gd name="connsiteX1" fmla="*/ 1802708 w 2438400"/>
              <a:gd name="connsiteY1" fmla="*/ 0 h 2362200"/>
              <a:gd name="connsiteX2" fmla="*/ 0 w 2438400"/>
              <a:gd name="connsiteY2" fmla="*/ 0 h 2362200"/>
              <a:gd name="connsiteX3" fmla="*/ 0 w 2438400"/>
              <a:gd name="connsiteY3" fmla="*/ 1764535 h 2362200"/>
              <a:gd name="connsiteX4" fmla="*/ 635692 w 2438400"/>
              <a:gd name="connsiteY4" fmla="*/ 1764535 h 2362200"/>
              <a:gd name="connsiteX5" fmla="*/ 635692 w 2438400"/>
              <a:gd name="connsiteY5" fmla="*/ 2362200 h 2362200"/>
              <a:gd name="connsiteX6" fmla="*/ 2438400 w 2438400"/>
              <a:gd name="connsiteY6" fmla="*/ 2362200 h 2362200"/>
              <a:gd name="connsiteX7" fmla="*/ 2438400 w 2438400"/>
              <a:gd name="connsiteY7" fmla="*/ 597665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2362200">
                <a:moveTo>
                  <a:pt x="1802708" y="597665"/>
                </a:moveTo>
                <a:lnTo>
                  <a:pt x="1802708" y="0"/>
                </a:lnTo>
                <a:lnTo>
                  <a:pt x="0" y="0"/>
                </a:lnTo>
                <a:lnTo>
                  <a:pt x="0" y="1764535"/>
                </a:lnTo>
                <a:lnTo>
                  <a:pt x="635692" y="1764535"/>
                </a:lnTo>
                <a:lnTo>
                  <a:pt x="635692" y="2362200"/>
                </a:lnTo>
                <a:lnTo>
                  <a:pt x="2438400" y="2362200"/>
                </a:lnTo>
                <a:lnTo>
                  <a:pt x="2438400" y="597665"/>
                </a:lnTo>
                <a:close/>
              </a:path>
            </a:pathLst>
          </a:custGeom>
          <a:solidFill>
            <a:schemeClr val="accent2"/>
          </a:solidFill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Josefin Sans Light" pitchFamily="2" charset="0"/>
            </a:endParaRPr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DBDFBB39-261E-C568-9F68-84CC49CA8AFF}"/>
              </a:ext>
            </a:extLst>
          </p:cNvPr>
          <p:cNvSpPr/>
          <p:nvPr/>
        </p:nvSpPr>
        <p:spPr>
          <a:xfrm>
            <a:off x="18490955" y="828350"/>
            <a:ext cx="3955973" cy="3832349"/>
          </a:xfrm>
          <a:custGeom>
            <a:avLst/>
            <a:gdLst>
              <a:gd name="connsiteX0" fmla="*/ 1802708 w 2438400"/>
              <a:gd name="connsiteY0" fmla="*/ 597665 h 2362200"/>
              <a:gd name="connsiteX1" fmla="*/ 1802708 w 2438400"/>
              <a:gd name="connsiteY1" fmla="*/ 0 h 2362200"/>
              <a:gd name="connsiteX2" fmla="*/ 0 w 2438400"/>
              <a:gd name="connsiteY2" fmla="*/ 0 h 2362200"/>
              <a:gd name="connsiteX3" fmla="*/ 0 w 2438400"/>
              <a:gd name="connsiteY3" fmla="*/ 1764535 h 2362200"/>
              <a:gd name="connsiteX4" fmla="*/ 635692 w 2438400"/>
              <a:gd name="connsiteY4" fmla="*/ 1764535 h 2362200"/>
              <a:gd name="connsiteX5" fmla="*/ 635692 w 2438400"/>
              <a:gd name="connsiteY5" fmla="*/ 2362200 h 2362200"/>
              <a:gd name="connsiteX6" fmla="*/ 2438400 w 2438400"/>
              <a:gd name="connsiteY6" fmla="*/ 2362200 h 2362200"/>
              <a:gd name="connsiteX7" fmla="*/ 2438400 w 2438400"/>
              <a:gd name="connsiteY7" fmla="*/ 597665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2362200">
                <a:moveTo>
                  <a:pt x="1802708" y="597665"/>
                </a:moveTo>
                <a:lnTo>
                  <a:pt x="1802708" y="0"/>
                </a:lnTo>
                <a:lnTo>
                  <a:pt x="0" y="0"/>
                </a:lnTo>
                <a:lnTo>
                  <a:pt x="0" y="1764535"/>
                </a:lnTo>
                <a:lnTo>
                  <a:pt x="635692" y="1764535"/>
                </a:lnTo>
                <a:lnTo>
                  <a:pt x="635692" y="2362200"/>
                </a:lnTo>
                <a:lnTo>
                  <a:pt x="2438400" y="2362200"/>
                </a:lnTo>
                <a:lnTo>
                  <a:pt x="2438400" y="597665"/>
                </a:lnTo>
                <a:close/>
              </a:path>
            </a:pathLst>
          </a:custGeom>
          <a:solidFill>
            <a:schemeClr val="accent3"/>
          </a:solidFill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Josefin Sans Light" pitchFamily="2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D6F99EB-A243-DC58-9C70-03B746D0C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6155" y="2112643"/>
            <a:ext cx="1565572" cy="1263762"/>
          </a:xfrm>
          <a:custGeom>
            <a:avLst/>
            <a:gdLst>
              <a:gd name="connsiteX0" fmla="*/ 81360 w 548146"/>
              <a:gd name="connsiteY0" fmla="*/ 335860 h 442475"/>
              <a:gd name="connsiteX1" fmla="*/ 468628 w 548146"/>
              <a:gd name="connsiteY1" fmla="*/ 335860 h 442475"/>
              <a:gd name="connsiteX2" fmla="*/ 475745 w 548146"/>
              <a:gd name="connsiteY2" fmla="*/ 343453 h 442475"/>
              <a:gd name="connsiteX3" fmla="*/ 468628 w 548146"/>
              <a:gd name="connsiteY3" fmla="*/ 350201 h 442475"/>
              <a:gd name="connsiteX4" fmla="*/ 81360 w 548146"/>
              <a:gd name="connsiteY4" fmla="*/ 350201 h 442475"/>
              <a:gd name="connsiteX5" fmla="*/ 73824 w 548146"/>
              <a:gd name="connsiteY5" fmla="*/ 343453 h 442475"/>
              <a:gd name="connsiteX6" fmla="*/ 81360 w 548146"/>
              <a:gd name="connsiteY6" fmla="*/ 335860 h 442475"/>
              <a:gd name="connsiteX7" fmla="*/ 275703 w 548146"/>
              <a:gd name="connsiteY7" fmla="*/ 193766 h 442475"/>
              <a:gd name="connsiteX8" fmla="*/ 289331 w 548146"/>
              <a:gd name="connsiteY8" fmla="*/ 207234 h 442475"/>
              <a:gd name="connsiteX9" fmla="*/ 284221 w 548146"/>
              <a:gd name="connsiteY9" fmla="*/ 218177 h 442475"/>
              <a:gd name="connsiteX10" fmla="*/ 287202 w 548146"/>
              <a:gd name="connsiteY10" fmla="*/ 232488 h 442475"/>
              <a:gd name="connsiteX11" fmla="*/ 279536 w 548146"/>
              <a:gd name="connsiteY11" fmla="*/ 241326 h 442475"/>
              <a:gd name="connsiteX12" fmla="*/ 271444 w 548146"/>
              <a:gd name="connsiteY12" fmla="*/ 241326 h 442475"/>
              <a:gd name="connsiteX13" fmla="*/ 264204 w 548146"/>
              <a:gd name="connsiteY13" fmla="*/ 232488 h 442475"/>
              <a:gd name="connsiteX14" fmla="*/ 267185 w 548146"/>
              <a:gd name="connsiteY14" fmla="*/ 218177 h 442475"/>
              <a:gd name="connsiteX15" fmla="*/ 262074 w 548146"/>
              <a:gd name="connsiteY15" fmla="*/ 207234 h 442475"/>
              <a:gd name="connsiteX16" fmla="*/ 275703 w 548146"/>
              <a:gd name="connsiteY16" fmla="*/ 193766 h 442475"/>
              <a:gd name="connsiteX17" fmla="*/ 193434 w 548146"/>
              <a:gd name="connsiteY17" fmla="*/ 144840 h 442475"/>
              <a:gd name="connsiteX18" fmla="*/ 183804 w 548146"/>
              <a:gd name="connsiteY18" fmla="*/ 154050 h 442475"/>
              <a:gd name="connsiteX19" fmla="*/ 183804 w 548146"/>
              <a:gd name="connsiteY19" fmla="*/ 280890 h 442475"/>
              <a:gd name="connsiteX20" fmla="*/ 193434 w 548146"/>
              <a:gd name="connsiteY20" fmla="*/ 289681 h 442475"/>
              <a:gd name="connsiteX21" fmla="*/ 355048 w 548146"/>
              <a:gd name="connsiteY21" fmla="*/ 289681 h 442475"/>
              <a:gd name="connsiteX22" fmla="*/ 364678 w 548146"/>
              <a:gd name="connsiteY22" fmla="*/ 280890 h 442475"/>
              <a:gd name="connsiteX23" fmla="*/ 364678 w 548146"/>
              <a:gd name="connsiteY23" fmla="*/ 154050 h 442475"/>
              <a:gd name="connsiteX24" fmla="*/ 355048 w 548146"/>
              <a:gd name="connsiteY24" fmla="*/ 144840 h 442475"/>
              <a:gd name="connsiteX25" fmla="*/ 219393 w 548146"/>
              <a:gd name="connsiteY25" fmla="*/ 89583 h 442475"/>
              <a:gd name="connsiteX26" fmla="*/ 219393 w 548146"/>
              <a:gd name="connsiteY26" fmla="*/ 130607 h 442475"/>
              <a:gd name="connsiteX27" fmla="*/ 329090 w 548146"/>
              <a:gd name="connsiteY27" fmla="*/ 130607 h 442475"/>
              <a:gd name="connsiteX28" fmla="*/ 329090 w 548146"/>
              <a:gd name="connsiteY28" fmla="*/ 89583 h 442475"/>
              <a:gd name="connsiteX29" fmla="*/ 57360 w 548146"/>
              <a:gd name="connsiteY29" fmla="*/ 89583 h 442475"/>
              <a:gd name="connsiteX30" fmla="*/ 48568 w 548146"/>
              <a:gd name="connsiteY30" fmla="*/ 98374 h 442475"/>
              <a:gd name="connsiteX31" fmla="*/ 48568 w 548146"/>
              <a:gd name="connsiteY31" fmla="*/ 342845 h 442475"/>
              <a:gd name="connsiteX32" fmla="*/ 41869 w 548146"/>
              <a:gd name="connsiteY32" fmla="*/ 349542 h 442475"/>
              <a:gd name="connsiteX33" fmla="*/ 23028 w 548146"/>
              <a:gd name="connsiteY33" fmla="*/ 349542 h 442475"/>
              <a:gd name="connsiteX34" fmla="*/ 17585 w 548146"/>
              <a:gd name="connsiteY34" fmla="*/ 351635 h 442475"/>
              <a:gd name="connsiteX35" fmla="*/ 14235 w 548146"/>
              <a:gd name="connsiteY35" fmla="*/ 359589 h 442475"/>
              <a:gd name="connsiteX36" fmla="*/ 18841 w 548146"/>
              <a:gd name="connsiteY36" fmla="*/ 369217 h 442475"/>
              <a:gd name="connsiteX37" fmla="*/ 84575 w 548146"/>
              <a:gd name="connsiteY37" fmla="*/ 418195 h 442475"/>
              <a:gd name="connsiteX38" fmla="*/ 103416 w 548146"/>
              <a:gd name="connsiteY38" fmla="*/ 428242 h 442475"/>
              <a:gd name="connsiteX39" fmla="*/ 450509 w 548146"/>
              <a:gd name="connsiteY39" fmla="*/ 428242 h 442475"/>
              <a:gd name="connsiteX40" fmla="*/ 475631 w 548146"/>
              <a:gd name="connsiteY40" fmla="*/ 414846 h 442475"/>
              <a:gd name="connsiteX41" fmla="*/ 529223 w 548146"/>
              <a:gd name="connsiteY41" fmla="*/ 370473 h 442475"/>
              <a:gd name="connsiteX42" fmla="*/ 531316 w 548146"/>
              <a:gd name="connsiteY42" fmla="*/ 352473 h 442475"/>
              <a:gd name="connsiteX43" fmla="*/ 525455 w 548146"/>
              <a:gd name="connsiteY43" fmla="*/ 349542 h 442475"/>
              <a:gd name="connsiteX44" fmla="*/ 509545 w 548146"/>
              <a:gd name="connsiteY44" fmla="*/ 349542 h 442475"/>
              <a:gd name="connsiteX45" fmla="*/ 502427 w 548146"/>
              <a:gd name="connsiteY45" fmla="*/ 342845 h 442475"/>
              <a:gd name="connsiteX46" fmla="*/ 502427 w 548146"/>
              <a:gd name="connsiteY46" fmla="*/ 98374 h 442475"/>
              <a:gd name="connsiteX47" fmla="*/ 493634 w 548146"/>
              <a:gd name="connsiteY47" fmla="*/ 89583 h 442475"/>
              <a:gd name="connsiteX48" fmla="*/ 343325 w 548146"/>
              <a:gd name="connsiteY48" fmla="*/ 89583 h 442475"/>
              <a:gd name="connsiteX49" fmla="*/ 343325 w 548146"/>
              <a:gd name="connsiteY49" fmla="*/ 130607 h 442475"/>
              <a:gd name="connsiteX50" fmla="*/ 355048 w 548146"/>
              <a:gd name="connsiteY50" fmla="*/ 130607 h 442475"/>
              <a:gd name="connsiteX51" fmla="*/ 378914 w 548146"/>
              <a:gd name="connsiteY51" fmla="*/ 154050 h 442475"/>
              <a:gd name="connsiteX52" fmla="*/ 378914 w 548146"/>
              <a:gd name="connsiteY52" fmla="*/ 280890 h 442475"/>
              <a:gd name="connsiteX53" fmla="*/ 355048 w 548146"/>
              <a:gd name="connsiteY53" fmla="*/ 304332 h 442475"/>
              <a:gd name="connsiteX54" fmla="*/ 193434 w 548146"/>
              <a:gd name="connsiteY54" fmla="*/ 304332 h 442475"/>
              <a:gd name="connsiteX55" fmla="*/ 169569 w 548146"/>
              <a:gd name="connsiteY55" fmla="*/ 280890 h 442475"/>
              <a:gd name="connsiteX56" fmla="*/ 169569 w 548146"/>
              <a:gd name="connsiteY56" fmla="*/ 154050 h 442475"/>
              <a:gd name="connsiteX57" fmla="*/ 193434 w 548146"/>
              <a:gd name="connsiteY57" fmla="*/ 130607 h 442475"/>
              <a:gd name="connsiteX58" fmla="*/ 204739 w 548146"/>
              <a:gd name="connsiteY58" fmla="*/ 130607 h 442475"/>
              <a:gd name="connsiteX59" fmla="*/ 204739 w 548146"/>
              <a:gd name="connsiteY59" fmla="*/ 89583 h 442475"/>
              <a:gd name="connsiteX60" fmla="*/ 274241 w 548146"/>
              <a:gd name="connsiteY60" fmla="*/ 14233 h 442475"/>
              <a:gd name="connsiteX61" fmla="*/ 219393 w 548146"/>
              <a:gd name="connsiteY61" fmla="*/ 69071 h 442475"/>
              <a:gd name="connsiteX62" fmla="*/ 219393 w 548146"/>
              <a:gd name="connsiteY62" fmla="*/ 75350 h 442475"/>
              <a:gd name="connsiteX63" fmla="*/ 329090 w 548146"/>
              <a:gd name="connsiteY63" fmla="*/ 75350 h 442475"/>
              <a:gd name="connsiteX64" fmla="*/ 329090 w 548146"/>
              <a:gd name="connsiteY64" fmla="*/ 69071 h 442475"/>
              <a:gd name="connsiteX65" fmla="*/ 274241 w 548146"/>
              <a:gd name="connsiteY65" fmla="*/ 14233 h 442475"/>
              <a:gd name="connsiteX66" fmla="*/ 274241 w 548146"/>
              <a:gd name="connsiteY66" fmla="*/ 0 h 442475"/>
              <a:gd name="connsiteX67" fmla="*/ 343325 w 548146"/>
              <a:gd name="connsiteY67" fmla="*/ 69071 h 442475"/>
              <a:gd name="connsiteX68" fmla="*/ 343325 w 548146"/>
              <a:gd name="connsiteY68" fmla="*/ 75350 h 442475"/>
              <a:gd name="connsiteX69" fmla="*/ 493634 w 548146"/>
              <a:gd name="connsiteY69" fmla="*/ 75350 h 442475"/>
              <a:gd name="connsiteX70" fmla="*/ 516662 w 548146"/>
              <a:gd name="connsiteY70" fmla="*/ 98374 h 442475"/>
              <a:gd name="connsiteX71" fmla="*/ 516662 w 548146"/>
              <a:gd name="connsiteY71" fmla="*/ 335309 h 442475"/>
              <a:gd name="connsiteX72" fmla="*/ 525455 w 548146"/>
              <a:gd name="connsiteY72" fmla="*/ 335309 h 442475"/>
              <a:gd name="connsiteX73" fmla="*/ 542202 w 548146"/>
              <a:gd name="connsiteY73" fmla="*/ 343682 h 442475"/>
              <a:gd name="connsiteX74" fmla="*/ 538434 w 548146"/>
              <a:gd name="connsiteY74" fmla="*/ 381357 h 442475"/>
              <a:gd name="connsiteX75" fmla="*/ 484423 w 548146"/>
              <a:gd name="connsiteY75" fmla="*/ 425730 h 442475"/>
              <a:gd name="connsiteX76" fmla="*/ 450509 w 548146"/>
              <a:gd name="connsiteY76" fmla="*/ 442475 h 442475"/>
              <a:gd name="connsiteX77" fmla="*/ 103416 w 548146"/>
              <a:gd name="connsiteY77" fmla="*/ 442475 h 442475"/>
              <a:gd name="connsiteX78" fmla="*/ 76201 w 548146"/>
              <a:gd name="connsiteY78" fmla="*/ 429498 h 442475"/>
              <a:gd name="connsiteX79" fmla="*/ 71596 w 548146"/>
              <a:gd name="connsiteY79" fmla="*/ 426149 h 442475"/>
              <a:gd name="connsiteX80" fmla="*/ 10048 w 548146"/>
              <a:gd name="connsiteY80" fmla="*/ 380520 h 442475"/>
              <a:gd name="connsiteX81" fmla="*/ 0 w 548146"/>
              <a:gd name="connsiteY81" fmla="*/ 359589 h 442475"/>
              <a:gd name="connsiteX82" fmla="*/ 8792 w 548146"/>
              <a:gd name="connsiteY82" fmla="*/ 340751 h 442475"/>
              <a:gd name="connsiteX83" fmla="*/ 23028 w 548146"/>
              <a:gd name="connsiteY83" fmla="*/ 335309 h 442475"/>
              <a:gd name="connsiteX84" fmla="*/ 34332 w 548146"/>
              <a:gd name="connsiteY84" fmla="*/ 335309 h 442475"/>
              <a:gd name="connsiteX85" fmla="*/ 34332 w 548146"/>
              <a:gd name="connsiteY85" fmla="*/ 98374 h 442475"/>
              <a:gd name="connsiteX86" fmla="*/ 57360 w 548146"/>
              <a:gd name="connsiteY86" fmla="*/ 75350 h 442475"/>
              <a:gd name="connsiteX87" fmla="*/ 204739 w 548146"/>
              <a:gd name="connsiteY87" fmla="*/ 75350 h 442475"/>
              <a:gd name="connsiteX88" fmla="*/ 204739 w 548146"/>
              <a:gd name="connsiteY88" fmla="*/ 69071 h 442475"/>
              <a:gd name="connsiteX89" fmla="*/ 274241 w 548146"/>
              <a:gd name="connsiteY89" fmla="*/ 0 h 44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48146" h="442475">
                <a:moveTo>
                  <a:pt x="81360" y="335860"/>
                </a:moveTo>
                <a:lnTo>
                  <a:pt x="468628" y="335860"/>
                </a:lnTo>
                <a:cubicBezTo>
                  <a:pt x="472815" y="335860"/>
                  <a:pt x="475745" y="339235"/>
                  <a:pt x="475745" y="343453"/>
                </a:cubicBezTo>
                <a:cubicBezTo>
                  <a:pt x="475745" y="347249"/>
                  <a:pt x="472815" y="350201"/>
                  <a:pt x="468628" y="350201"/>
                </a:cubicBezTo>
                <a:lnTo>
                  <a:pt x="81360" y="350201"/>
                </a:lnTo>
                <a:cubicBezTo>
                  <a:pt x="76755" y="350201"/>
                  <a:pt x="73824" y="347249"/>
                  <a:pt x="73824" y="343453"/>
                </a:cubicBezTo>
                <a:cubicBezTo>
                  <a:pt x="73824" y="339235"/>
                  <a:pt x="76755" y="335860"/>
                  <a:pt x="81360" y="335860"/>
                </a:cubicBezTo>
                <a:close/>
                <a:moveTo>
                  <a:pt x="275703" y="193766"/>
                </a:moveTo>
                <a:cubicBezTo>
                  <a:pt x="283369" y="193766"/>
                  <a:pt x="289331" y="199658"/>
                  <a:pt x="289331" y="207234"/>
                </a:cubicBezTo>
                <a:cubicBezTo>
                  <a:pt x="289331" y="211443"/>
                  <a:pt x="287202" y="215231"/>
                  <a:pt x="284221" y="218177"/>
                </a:cubicBezTo>
                <a:lnTo>
                  <a:pt x="287202" y="232488"/>
                </a:lnTo>
                <a:cubicBezTo>
                  <a:pt x="288054" y="237117"/>
                  <a:pt x="284646" y="241326"/>
                  <a:pt x="279536" y="241326"/>
                </a:cubicBezTo>
                <a:lnTo>
                  <a:pt x="271444" y="241326"/>
                </a:lnTo>
                <a:cubicBezTo>
                  <a:pt x="266759" y="241326"/>
                  <a:pt x="263352" y="237117"/>
                  <a:pt x="264204" y="232488"/>
                </a:cubicBezTo>
                <a:lnTo>
                  <a:pt x="267185" y="218177"/>
                </a:lnTo>
                <a:cubicBezTo>
                  <a:pt x="264204" y="215231"/>
                  <a:pt x="262074" y="211443"/>
                  <a:pt x="262074" y="207234"/>
                </a:cubicBezTo>
                <a:cubicBezTo>
                  <a:pt x="262074" y="199658"/>
                  <a:pt x="268037" y="193766"/>
                  <a:pt x="275703" y="193766"/>
                </a:cubicBezTo>
                <a:close/>
                <a:moveTo>
                  <a:pt x="193434" y="144840"/>
                </a:moveTo>
                <a:cubicBezTo>
                  <a:pt x="187991" y="144840"/>
                  <a:pt x="183804" y="149026"/>
                  <a:pt x="183804" y="154050"/>
                </a:cubicBezTo>
                <a:lnTo>
                  <a:pt x="183804" y="280890"/>
                </a:lnTo>
                <a:cubicBezTo>
                  <a:pt x="183804" y="285913"/>
                  <a:pt x="187991" y="289681"/>
                  <a:pt x="193434" y="289681"/>
                </a:cubicBezTo>
                <a:lnTo>
                  <a:pt x="355048" y="289681"/>
                </a:lnTo>
                <a:cubicBezTo>
                  <a:pt x="360491" y="289681"/>
                  <a:pt x="364678" y="285913"/>
                  <a:pt x="364678" y="280890"/>
                </a:cubicBezTo>
                <a:lnTo>
                  <a:pt x="364678" y="154050"/>
                </a:lnTo>
                <a:cubicBezTo>
                  <a:pt x="364678" y="149026"/>
                  <a:pt x="360491" y="144840"/>
                  <a:pt x="355048" y="144840"/>
                </a:cubicBezTo>
                <a:close/>
                <a:moveTo>
                  <a:pt x="219393" y="89583"/>
                </a:moveTo>
                <a:lnTo>
                  <a:pt x="219393" y="130607"/>
                </a:lnTo>
                <a:lnTo>
                  <a:pt x="329090" y="130607"/>
                </a:lnTo>
                <a:lnTo>
                  <a:pt x="329090" y="89583"/>
                </a:lnTo>
                <a:close/>
                <a:moveTo>
                  <a:pt x="57360" y="89583"/>
                </a:moveTo>
                <a:cubicBezTo>
                  <a:pt x="52755" y="89583"/>
                  <a:pt x="48568" y="93351"/>
                  <a:pt x="48568" y="98374"/>
                </a:cubicBezTo>
                <a:lnTo>
                  <a:pt x="48568" y="342845"/>
                </a:lnTo>
                <a:cubicBezTo>
                  <a:pt x="48568" y="346612"/>
                  <a:pt x="45637" y="349542"/>
                  <a:pt x="41869" y="349542"/>
                </a:cubicBezTo>
                <a:lnTo>
                  <a:pt x="23028" y="349542"/>
                </a:lnTo>
                <a:cubicBezTo>
                  <a:pt x="20934" y="349542"/>
                  <a:pt x="19260" y="350380"/>
                  <a:pt x="17585" y="351635"/>
                </a:cubicBezTo>
                <a:cubicBezTo>
                  <a:pt x="14654" y="354147"/>
                  <a:pt x="14235" y="357496"/>
                  <a:pt x="14235" y="359589"/>
                </a:cubicBezTo>
                <a:cubicBezTo>
                  <a:pt x="14235" y="362938"/>
                  <a:pt x="15910" y="366705"/>
                  <a:pt x="18841" y="369217"/>
                </a:cubicBezTo>
                <a:lnTo>
                  <a:pt x="84575" y="418195"/>
                </a:lnTo>
                <a:cubicBezTo>
                  <a:pt x="92949" y="424056"/>
                  <a:pt x="98392" y="428242"/>
                  <a:pt x="103416" y="428242"/>
                </a:cubicBezTo>
                <a:lnTo>
                  <a:pt x="450509" y="428242"/>
                </a:lnTo>
                <a:cubicBezTo>
                  <a:pt x="457208" y="428242"/>
                  <a:pt x="466420" y="421544"/>
                  <a:pt x="475631" y="414846"/>
                </a:cubicBezTo>
                <a:lnTo>
                  <a:pt x="529223" y="370473"/>
                </a:lnTo>
                <a:cubicBezTo>
                  <a:pt x="534666" y="365868"/>
                  <a:pt x="535503" y="357496"/>
                  <a:pt x="531316" y="352473"/>
                </a:cubicBezTo>
                <a:cubicBezTo>
                  <a:pt x="529642" y="350798"/>
                  <a:pt x="527967" y="349542"/>
                  <a:pt x="525455" y="349542"/>
                </a:cubicBezTo>
                <a:lnTo>
                  <a:pt x="509545" y="349542"/>
                </a:lnTo>
                <a:cubicBezTo>
                  <a:pt x="505776" y="349542"/>
                  <a:pt x="502427" y="346612"/>
                  <a:pt x="502427" y="342845"/>
                </a:cubicBezTo>
                <a:lnTo>
                  <a:pt x="502427" y="98374"/>
                </a:lnTo>
                <a:cubicBezTo>
                  <a:pt x="502427" y="93351"/>
                  <a:pt x="498659" y="89583"/>
                  <a:pt x="493634" y="89583"/>
                </a:cubicBezTo>
                <a:lnTo>
                  <a:pt x="343325" y="89583"/>
                </a:lnTo>
                <a:lnTo>
                  <a:pt x="343325" y="130607"/>
                </a:lnTo>
                <a:lnTo>
                  <a:pt x="355048" y="130607"/>
                </a:lnTo>
                <a:cubicBezTo>
                  <a:pt x="368446" y="130607"/>
                  <a:pt x="378914" y="141073"/>
                  <a:pt x="378914" y="154050"/>
                </a:cubicBezTo>
                <a:lnTo>
                  <a:pt x="378914" y="280890"/>
                </a:lnTo>
                <a:cubicBezTo>
                  <a:pt x="378914" y="293867"/>
                  <a:pt x="368446" y="304332"/>
                  <a:pt x="355048" y="304332"/>
                </a:cubicBezTo>
                <a:lnTo>
                  <a:pt x="193434" y="304332"/>
                </a:lnTo>
                <a:cubicBezTo>
                  <a:pt x="180455" y="304332"/>
                  <a:pt x="169569" y="293867"/>
                  <a:pt x="169569" y="280890"/>
                </a:cubicBezTo>
                <a:lnTo>
                  <a:pt x="169569" y="154050"/>
                </a:lnTo>
                <a:cubicBezTo>
                  <a:pt x="169569" y="141073"/>
                  <a:pt x="180455" y="130607"/>
                  <a:pt x="193434" y="130607"/>
                </a:cubicBezTo>
                <a:lnTo>
                  <a:pt x="204739" y="130607"/>
                </a:lnTo>
                <a:lnTo>
                  <a:pt x="204739" y="89583"/>
                </a:lnTo>
                <a:close/>
                <a:moveTo>
                  <a:pt x="274241" y="14233"/>
                </a:moveTo>
                <a:cubicBezTo>
                  <a:pt x="244096" y="14233"/>
                  <a:pt x="219393" y="38931"/>
                  <a:pt x="219393" y="69071"/>
                </a:cubicBezTo>
                <a:lnTo>
                  <a:pt x="219393" y="75350"/>
                </a:lnTo>
                <a:lnTo>
                  <a:pt x="329090" y="75350"/>
                </a:lnTo>
                <a:lnTo>
                  <a:pt x="329090" y="69071"/>
                </a:lnTo>
                <a:cubicBezTo>
                  <a:pt x="329090" y="38931"/>
                  <a:pt x="304387" y="14233"/>
                  <a:pt x="274241" y="14233"/>
                </a:cubicBezTo>
                <a:close/>
                <a:moveTo>
                  <a:pt x="274241" y="0"/>
                </a:moveTo>
                <a:cubicBezTo>
                  <a:pt x="312342" y="0"/>
                  <a:pt x="343325" y="30977"/>
                  <a:pt x="343325" y="69071"/>
                </a:cubicBezTo>
                <a:lnTo>
                  <a:pt x="343325" y="75350"/>
                </a:lnTo>
                <a:lnTo>
                  <a:pt x="493634" y="75350"/>
                </a:lnTo>
                <a:cubicBezTo>
                  <a:pt x="506614" y="75350"/>
                  <a:pt x="516662" y="85397"/>
                  <a:pt x="516662" y="98374"/>
                </a:cubicBezTo>
                <a:lnTo>
                  <a:pt x="516662" y="335309"/>
                </a:lnTo>
                <a:lnTo>
                  <a:pt x="525455" y="335309"/>
                </a:lnTo>
                <a:cubicBezTo>
                  <a:pt x="532154" y="335309"/>
                  <a:pt x="538015" y="338240"/>
                  <a:pt x="542202" y="343682"/>
                </a:cubicBezTo>
                <a:cubicBezTo>
                  <a:pt x="551413" y="354566"/>
                  <a:pt x="549739" y="371729"/>
                  <a:pt x="538434" y="381357"/>
                </a:cubicBezTo>
                <a:lnTo>
                  <a:pt x="484423" y="425730"/>
                </a:lnTo>
                <a:cubicBezTo>
                  <a:pt x="471025" y="436195"/>
                  <a:pt x="460977" y="442475"/>
                  <a:pt x="450509" y="442475"/>
                </a:cubicBezTo>
                <a:lnTo>
                  <a:pt x="103416" y="442475"/>
                </a:lnTo>
                <a:cubicBezTo>
                  <a:pt x="93786" y="442475"/>
                  <a:pt x="86250" y="437033"/>
                  <a:pt x="76201" y="429498"/>
                </a:cubicBezTo>
                <a:lnTo>
                  <a:pt x="71596" y="426149"/>
                </a:lnTo>
                <a:lnTo>
                  <a:pt x="10048" y="380520"/>
                </a:lnTo>
                <a:cubicBezTo>
                  <a:pt x="3349" y="375078"/>
                  <a:pt x="0" y="367543"/>
                  <a:pt x="0" y="359589"/>
                </a:cubicBezTo>
                <a:cubicBezTo>
                  <a:pt x="0" y="352054"/>
                  <a:pt x="2931" y="345356"/>
                  <a:pt x="8792" y="340751"/>
                </a:cubicBezTo>
                <a:cubicBezTo>
                  <a:pt x="12979" y="337403"/>
                  <a:pt x="17585" y="335309"/>
                  <a:pt x="23028" y="335309"/>
                </a:cubicBezTo>
                <a:lnTo>
                  <a:pt x="34332" y="335309"/>
                </a:lnTo>
                <a:lnTo>
                  <a:pt x="34332" y="98374"/>
                </a:lnTo>
                <a:cubicBezTo>
                  <a:pt x="34332" y="85397"/>
                  <a:pt x="44800" y="75350"/>
                  <a:pt x="57360" y="75350"/>
                </a:cubicBezTo>
                <a:lnTo>
                  <a:pt x="204739" y="75350"/>
                </a:lnTo>
                <a:lnTo>
                  <a:pt x="204739" y="69071"/>
                </a:lnTo>
                <a:cubicBezTo>
                  <a:pt x="204739" y="30977"/>
                  <a:pt x="236140" y="0"/>
                  <a:pt x="274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Josefin Sans Light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A493954-198D-C0C8-72F3-B053EA372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3073" y="2004595"/>
            <a:ext cx="1411504" cy="1479858"/>
          </a:xfrm>
          <a:custGeom>
            <a:avLst/>
            <a:gdLst>
              <a:gd name="connsiteX0" fmla="*/ 162363 w 494202"/>
              <a:gd name="connsiteY0" fmla="*/ 422557 h 518135"/>
              <a:gd name="connsiteX1" fmla="*/ 29711 w 494202"/>
              <a:gd name="connsiteY1" fmla="*/ 502624 h 518135"/>
              <a:gd name="connsiteX2" fmla="*/ 37243 w 494202"/>
              <a:gd name="connsiteY2" fmla="*/ 503882 h 518135"/>
              <a:gd name="connsiteX3" fmla="*/ 457377 w 494202"/>
              <a:gd name="connsiteY3" fmla="*/ 503882 h 518135"/>
              <a:gd name="connsiteX4" fmla="*/ 463236 w 494202"/>
              <a:gd name="connsiteY4" fmla="*/ 503044 h 518135"/>
              <a:gd name="connsiteX5" fmla="*/ 331421 w 494202"/>
              <a:gd name="connsiteY5" fmla="*/ 423395 h 518135"/>
              <a:gd name="connsiteX6" fmla="*/ 249821 w 494202"/>
              <a:gd name="connsiteY6" fmla="*/ 466573 h 518135"/>
              <a:gd name="connsiteX7" fmla="*/ 248147 w 494202"/>
              <a:gd name="connsiteY7" fmla="*/ 466573 h 518135"/>
              <a:gd name="connsiteX8" fmla="*/ 246473 w 494202"/>
              <a:gd name="connsiteY8" fmla="*/ 466573 h 518135"/>
              <a:gd name="connsiteX9" fmla="*/ 244799 w 494202"/>
              <a:gd name="connsiteY9" fmla="*/ 466573 h 518135"/>
              <a:gd name="connsiteX10" fmla="*/ 162363 w 494202"/>
              <a:gd name="connsiteY10" fmla="*/ 422557 h 518135"/>
              <a:gd name="connsiteX11" fmla="*/ 16320 w 494202"/>
              <a:gd name="connsiteY11" fmla="*/ 233915 h 518135"/>
              <a:gd name="connsiteX12" fmla="*/ 14228 w 494202"/>
              <a:gd name="connsiteY12" fmla="*/ 243138 h 518135"/>
              <a:gd name="connsiteX13" fmla="*/ 14228 w 494202"/>
              <a:gd name="connsiteY13" fmla="*/ 481664 h 518135"/>
              <a:gd name="connsiteX14" fmla="*/ 17575 w 494202"/>
              <a:gd name="connsiteY14" fmla="*/ 492983 h 518135"/>
              <a:gd name="connsiteX15" fmla="*/ 152319 w 494202"/>
              <a:gd name="connsiteY15" fmla="*/ 411657 h 518135"/>
              <a:gd name="connsiteX16" fmla="*/ 120935 w 494202"/>
              <a:gd name="connsiteY16" fmla="*/ 315241 h 518135"/>
              <a:gd name="connsiteX17" fmla="*/ 120935 w 494202"/>
              <a:gd name="connsiteY17" fmla="*/ 296377 h 518135"/>
              <a:gd name="connsiteX18" fmla="*/ 120516 w 494202"/>
              <a:gd name="connsiteY18" fmla="*/ 296377 h 518135"/>
              <a:gd name="connsiteX19" fmla="*/ 477045 w 494202"/>
              <a:gd name="connsiteY19" fmla="*/ 232238 h 518135"/>
              <a:gd name="connsiteX20" fmla="*/ 373685 w 494202"/>
              <a:gd name="connsiteY20" fmla="*/ 294700 h 518135"/>
              <a:gd name="connsiteX21" fmla="*/ 373685 w 494202"/>
              <a:gd name="connsiteY21" fmla="*/ 314821 h 518135"/>
              <a:gd name="connsiteX22" fmla="*/ 341045 w 494202"/>
              <a:gd name="connsiteY22" fmla="*/ 412915 h 518135"/>
              <a:gd name="connsiteX23" fmla="*/ 476208 w 494202"/>
              <a:gd name="connsiteY23" fmla="*/ 494240 h 518135"/>
              <a:gd name="connsiteX24" fmla="*/ 479974 w 494202"/>
              <a:gd name="connsiteY24" fmla="*/ 481664 h 518135"/>
              <a:gd name="connsiteX25" fmla="*/ 479974 w 494202"/>
              <a:gd name="connsiteY25" fmla="*/ 243138 h 518135"/>
              <a:gd name="connsiteX26" fmla="*/ 477045 w 494202"/>
              <a:gd name="connsiteY26" fmla="*/ 232238 h 518135"/>
              <a:gd name="connsiteX27" fmla="*/ 425574 w 494202"/>
              <a:gd name="connsiteY27" fmla="*/ 220501 h 518135"/>
              <a:gd name="connsiteX28" fmla="*/ 425574 w 494202"/>
              <a:gd name="connsiteY28" fmla="*/ 246911 h 518135"/>
              <a:gd name="connsiteX29" fmla="*/ 466165 w 494202"/>
              <a:gd name="connsiteY29" fmla="*/ 222597 h 518135"/>
              <a:gd name="connsiteX30" fmla="*/ 457377 w 494202"/>
              <a:gd name="connsiteY30" fmla="*/ 220501 h 518135"/>
              <a:gd name="connsiteX31" fmla="*/ 37243 w 494202"/>
              <a:gd name="connsiteY31" fmla="*/ 220501 h 518135"/>
              <a:gd name="connsiteX32" fmla="*/ 26781 w 494202"/>
              <a:gd name="connsiteY32" fmla="*/ 223016 h 518135"/>
              <a:gd name="connsiteX33" fmla="*/ 68627 w 494202"/>
              <a:gd name="connsiteY33" fmla="*/ 248168 h 518135"/>
              <a:gd name="connsiteX34" fmla="*/ 68627 w 494202"/>
              <a:gd name="connsiteY34" fmla="*/ 220501 h 518135"/>
              <a:gd name="connsiteX35" fmla="*/ 246763 w 494202"/>
              <a:gd name="connsiteY35" fmla="*/ 207228 h 518135"/>
              <a:gd name="connsiteX36" fmla="*/ 171577 w 494202"/>
              <a:gd name="connsiteY36" fmla="*/ 235678 h 518135"/>
              <a:gd name="connsiteX37" fmla="*/ 171577 w 494202"/>
              <a:gd name="connsiteY37" fmla="*/ 312240 h 518135"/>
              <a:gd name="connsiteX38" fmla="*/ 248024 w 494202"/>
              <a:gd name="connsiteY38" fmla="*/ 413068 h 518135"/>
              <a:gd name="connsiteX39" fmla="*/ 324470 w 494202"/>
              <a:gd name="connsiteY39" fmla="*/ 311821 h 518135"/>
              <a:gd name="connsiteX40" fmla="*/ 324470 w 494202"/>
              <a:gd name="connsiteY40" fmla="*/ 236096 h 518135"/>
              <a:gd name="connsiteX41" fmla="*/ 246763 w 494202"/>
              <a:gd name="connsiteY41" fmla="*/ 207228 h 518135"/>
              <a:gd name="connsiteX42" fmla="*/ 242143 w 494202"/>
              <a:gd name="connsiteY42" fmla="*/ 192167 h 518135"/>
              <a:gd name="connsiteX43" fmla="*/ 251804 w 494202"/>
              <a:gd name="connsiteY43" fmla="*/ 192585 h 518135"/>
              <a:gd name="connsiteX44" fmla="*/ 332451 w 494202"/>
              <a:gd name="connsiteY44" fmla="*/ 222290 h 518135"/>
              <a:gd name="connsiteX45" fmla="*/ 339171 w 494202"/>
              <a:gd name="connsiteY45" fmla="*/ 229820 h 518135"/>
              <a:gd name="connsiteX46" fmla="*/ 339171 w 494202"/>
              <a:gd name="connsiteY46" fmla="*/ 312240 h 518135"/>
              <a:gd name="connsiteX47" fmla="*/ 250124 w 494202"/>
              <a:gd name="connsiteY47" fmla="*/ 427292 h 518135"/>
              <a:gd name="connsiteX48" fmla="*/ 248024 w 494202"/>
              <a:gd name="connsiteY48" fmla="*/ 427711 h 518135"/>
              <a:gd name="connsiteX49" fmla="*/ 245923 w 494202"/>
              <a:gd name="connsiteY49" fmla="*/ 427292 h 518135"/>
              <a:gd name="connsiteX50" fmla="*/ 156876 w 494202"/>
              <a:gd name="connsiteY50" fmla="*/ 312658 h 518135"/>
              <a:gd name="connsiteX51" fmla="*/ 156876 w 494202"/>
              <a:gd name="connsiteY51" fmla="*/ 229402 h 518135"/>
              <a:gd name="connsiteX52" fmla="*/ 163597 w 494202"/>
              <a:gd name="connsiteY52" fmla="*/ 222290 h 518135"/>
              <a:gd name="connsiteX53" fmla="*/ 242143 w 494202"/>
              <a:gd name="connsiteY53" fmla="*/ 192167 h 518135"/>
              <a:gd name="connsiteX54" fmla="*/ 248147 w 494202"/>
              <a:gd name="connsiteY54" fmla="*/ 157620 h 518135"/>
              <a:gd name="connsiteX55" fmla="*/ 245636 w 494202"/>
              <a:gd name="connsiteY55" fmla="*/ 158878 h 518135"/>
              <a:gd name="connsiteX56" fmla="*/ 140603 w 494202"/>
              <a:gd name="connsiteY56" fmla="*/ 203733 h 518135"/>
              <a:gd name="connsiteX57" fmla="*/ 135163 w 494202"/>
              <a:gd name="connsiteY57" fmla="*/ 212117 h 518135"/>
              <a:gd name="connsiteX58" fmla="*/ 135163 w 494202"/>
              <a:gd name="connsiteY58" fmla="*/ 314821 h 518135"/>
              <a:gd name="connsiteX59" fmla="*/ 247310 w 494202"/>
              <a:gd name="connsiteY59" fmla="*/ 452320 h 518135"/>
              <a:gd name="connsiteX60" fmla="*/ 359457 w 494202"/>
              <a:gd name="connsiteY60" fmla="*/ 314821 h 518135"/>
              <a:gd name="connsiteX61" fmla="*/ 359457 w 494202"/>
              <a:gd name="connsiteY61" fmla="*/ 212117 h 518135"/>
              <a:gd name="connsiteX62" fmla="*/ 353599 w 494202"/>
              <a:gd name="connsiteY62" fmla="*/ 203733 h 518135"/>
              <a:gd name="connsiteX63" fmla="*/ 249402 w 494202"/>
              <a:gd name="connsiteY63" fmla="*/ 158459 h 518135"/>
              <a:gd name="connsiteX64" fmla="*/ 248147 w 494202"/>
              <a:gd name="connsiteY64" fmla="*/ 157620 h 518135"/>
              <a:gd name="connsiteX65" fmla="*/ 145519 w 494202"/>
              <a:gd name="connsiteY65" fmla="*/ 101497 h 518135"/>
              <a:gd name="connsiteX66" fmla="*/ 350949 w 494202"/>
              <a:gd name="connsiteY66" fmla="*/ 101497 h 518135"/>
              <a:gd name="connsiteX67" fmla="*/ 357630 w 494202"/>
              <a:gd name="connsiteY67" fmla="*/ 108668 h 518135"/>
              <a:gd name="connsiteX68" fmla="*/ 350949 w 494202"/>
              <a:gd name="connsiteY68" fmla="*/ 115838 h 518135"/>
              <a:gd name="connsiteX69" fmla="*/ 145519 w 494202"/>
              <a:gd name="connsiteY69" fmla="*/ 115838 h 518135"/>
              <a:gd name="connsiteX70" fmla="*/ 138421 w 494202"/>
              <a:gd name="connsiteY70" fmla="*/ 108668 h 518135"/>
              <a:gd name="connsiteX71" fmla="*/ 145519 w 494202"/>
              <a:gd name="connsiteY71" fmla="*/ 101497 h 518135"/>
              <a:gd name="connsiteX72" fmla="*/ 178730 w 494202"/>
              <a:gd name="connsiteY72" fmla="*/ 57208 h 518135"/>
              <a:gd name="connsiteX73" fmla="*/ 315477 w 494202"/>
              <a:gd name="connsiteY73" fmla="*/ 57208 h 518135"/>
              <a:gd name="connsiteX74" fmla="*/ 322564 w 494202"/>
              <a:gd name="connsiteY74" fmla="*/ 64379 h 518135"/>
              <a:gd name="connsiteX75" fmla="*/ 315477 w 494202"/>
              <a:gd name="connsiteY75" fmla="*/ 71549 h 518135"/>
              <a:gd name="connsiteX76" fmla="*/ 178730 w 494202"/>
              <a:gd name="connsiteY76" fmla="*/ 71549 h 518135"/>
              <a:gd name="connsiteX77" fmla="*/ 171642 w 494202"/>
              <a:gd name="connsiteY77" fmla="*/ 64379 h 518135"/>
              <a:gd name="connsiteX78" fmla="*/ 178730 w 494202"/>
              <a:gd name="connsiteY78" fmla="*/ 57208 h 518135"/>
              <a:gd name="connsiteX79" fmla="*/ 89969 w 494202"/>
              <a:gd name="connsiteY79" fmla="*/ 14672 h 518135"/>
              <a:gd name="connsiteX80" fmla="*/ 82855 w 494202"/>
              <a:gd name="connsiteY80" fmla="*/ 21379 h 518135"/>
              <a:gd name="connsiteX81" fmla="*/ 82855 w 494202"/>
              <a:gd name="connsiteY81" fmla="*/ 256971 h 518135"/>
              <a:gd name="connsiteX82" fmla="*/ 120935 w 494202"/>
              <a:gd name="connsiteY82" fmla="*/ 279608 h 518135"/>
              <a:gd name="connsiteX83" fmla="*/ 120935 w 494202"/>
              <a:gd name="connsiteY83" fmla="*/ 212117 h 518135"/>
              <a:gd name="connsiteX84" fmla="*/ 140603 w 494202"/>
              <a:gd name="connsiteY84" fmla="*/ 189480 h 518135"/>
              <a:gd name="connsiteX85" fmla="*/ 234338 w 494202"/>
              <a:gd name="connsiteY85" fmla="*/ 150075 h 518135"/>
              <a:gd name="connsiteX86" fmla="*/ 249402 w 494202"/>
              <a:gd name="connsiteY86" fmla="*/ 143367 h 518135"/>
              <a:gd name="connsiteX87" fmla="*/ 261538 w 494202"/>
              <a:gd name="connsiteY87" fmla="*/ 150913 h 518135"/>
              <a:gd name="connsiteX88" fmla="*/ 353599 w 494202"/>
              <a:gd name="connsiteY88" fmla="*/ 189480 h 518135"/>
              <a:gd name="connsiteX89" fmla="*/ 373685 w 494202"/>
              <a:gd name="connsiteY89" fmla="*/ 212117 h 518135"/>
              <a:gd name="connsiteX90" fmla="*/ 373685 w 494202"/>
              <a:gd name="connsiteY90" fmla="*/ 278351 h 518135"/>
              <a:gd name="connsiteX91" fmla="*/ 411347 w 494202"/>
              <a:gd name="connsiteY91" fmla="*/ 255295 h 518135"/>
              <a:gd name="connsiteX92" fmla="*/ 411347 w 494202"/>
              <a:gd name="connsiteY92" fmla="*/ 21379 h 518135"/>
              <a:gd name="connsiteX93" fmla="*/ 404651 w 494202"/>
              <a:gd name="connsiteY93" fmla="*/ 14672 h 518135"/>
              <a:gd name="connsiteX94" fmla="*/ 89969 w 494202"/>
              <a:gd name="connsiteY94" fmla="*/ 0 h 518135"/>
              <a:gd name="connsiteX95" fmla="*/ 404651 w 494202"/>
              <a:gd name="connsiteY95" fmla="*/ 0 h 518135"/>
              <a:gd name="connsiteX96" fmla="*/ 425574 w 494202"/>
              <a:gd name="connsiteY96" fmla="*/ 21379 h 518135"/>
              <a:gd name="connsiteX97" fmla="*/ 425574 w 494202"/>
              <a:gd name="connsiteY97" fmla="*/ 206248 h 518135"/>
              <a:gd name="connsiteX98" fmla="*/ 457377 w 494202"/>
              <a:gd name="connsiteY98" fmla="*/ 206248 h 518135"/>
              <a:gd name="connsiteX99" fmla="*/ 494202 w 494202"/>
              <a:gd name="connsiteY99" fmla="*/ 243138 h 518135"/>
              <a:gd name="connsiteX100" fmla="*/ 494202 w 494202"/>
              <a:gd name="connsiteY100" fmla="*/ 481664 h 518135"/>
              <a:gd name="connsiteX101" fmla="*/ 457377 w 494202"/>
              <a:gd name="connsiteY101" fmla="*/ 518135 h 518135"/>
              <a:gd name="connsiteX102" fmla="*/ 37243 w 494202"/>
              <a:gd name="connsiteY102" fmla="*/ 518135 h 518135"/>
              <a:gd name="connsiteX103" fmla="*/ 11298 w 494202"/>
              <a:gd name="connsiteY103" fmla="*/ 507655 h 518135"/>
              <a:gd name="connsiteX104" fmla="*/ 10880 w 494202"/>
              <a:gd name="connsiteY104" fmla="*/ 507236 h 518135"/>
              <a:gd name="connsiteX105" fmla="*/ 0 w 494202"/>
              <a:gd name="connsiteY105" fmla="*/ 481664 h 518135"/>
              <a:gd name="connsiteX106" fmla="*/ 0 w 494202"/>
              <a:gd name="connsiteY106" fmla="*/ 243138 h 518135"/>
              <a:gd name="connsiteX107" fmla="*/ 37243 w 494202"/>
              <a:gd name="connsiteY107" fmla="*/ 206248 h 518135"/>
              <a:gd name="connsiteX108" fmla="*/ 68627 w 494202"/>
              <a:gd name="connsiteY108" fmla="*/ 206248 h 518135"/>
              <a:gd name="connsiteX109" fmla="*/ 68627 w 494202"/>
              <a:gd name="connsiteY109" fmla="*/ 21379 h 518135"/>
              <a:gd name="connsiteX110" fmla="*/ 89969 w 494202"/>
              <a:gd name="connsiteY110" fmla="*/ 0 h 51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494202" h="518135">
                <a:moveTo>
                  <a:pt x="162363" y="422557"/>
                </a:moveTo>
                <a:lnTo>
                  <a:pt x="29711" y="502624"/>
                </a:lnTo>
                <a:cubicBezTo>
                  <a:pt x="31803" y="503463"/>
                  <a:pt x="34314" y="503882"/>
                  <a:pt x="37243" y="503882"/>
                </a:cubicBezTo>
                <a:lnTo>
                  <a:pt x="457377" y="503882"/>
                </a:lnTo>
                <a:cubicBezTo>
                  <a:pt x="459469" y="503882"/>
                  <a:pt x="461562" y="503463"/>
                  <a:pt x="463236" y="503044"/>
                </a:cubicBezTo>
                <a:lnTo>
                  <a:pt x="331421" y="423395"/>
                </a:lnTo>
                <a:cubicBezTo>
                  <a:pt x="311334" y="443517"/>
                  <a:pt x="283716" y="457770"/>
                  <a:pt x="249821" y="466573"/>
                </a:cubicBezTo>
                <a:cubicBezTo>
                  <a:pt x="249402" y="466573"/>
                  <a:pt x="248565" y="466573"/>
                  <a:pt x="248147" y="466573"/>
                </a:cubicBezTo>
                <a:lnTo>
                  <a:pt x="246473" y="466573"/>
                </a:lnTo>
                <a:cubicBezTo>
                  <a:pt x="246055" y="466573"/>
                  <a:pt x="245218" y="466573"/>
                  <a:pt x="244799" y="466573"/>
                </a:cubicBezTo>
                <a:cubicBezTo>
                  <a:pt x="209649" y="457770"/>
                  <a:pt x="182449" y="443098"/>
                  <a:pt x="162363" y="422557"/>
                </a:cubicBezTo>
                <a:close/>
                <a:moveTo>
                  <a:pt x="16320" y="233915"/>
                </a:moveTo>
                <a:cubicBezTo>
                  <a:pt x="15065" y="236431"/>
                  <a:pt x="14228" y="239784"/>
                  <a:pt x="14228" y="243138"/>
                </a:cubicBezTo>
                <a:lnTo>
                  <a:pt x="14228" y="481664"/>
                </a:lnTo>
                <a:cubicBezTo>
                  <a:pt x="14228" y="485856"/>
                  <a:pt x="15483" y="489629"/>
                  <a:pt x="17575" y="492983"/>
                </a:cubicBezTo>
                <a:lnTo>
                  <a:pt x="152319" y="411657"/>
                </a:lnTo>
                <a:cubicBezTo>
                  <a:pt x="133070" y="386505"/>
                  <a:pt x="122190" y="354646"/>
                  <a:pt x="120935" y="315241"/>
                </a:cubicBezTo>
                <a:lnTo>
                  <a:pt x="120935" y="296377"/>
                </a:lnTo>
                <a:lnTo>
                  <a:pt x="120516" y="296377"/>
                </a:lnTo>
                <a:close/>
                <a:moveTo>
                  <a:pt x="477045" y="232238"/>
                </a:moveTo>
                <a:lnTo>
                  <a:pt x="373685" y="294700"/>
                </a:lnTo>
                <a:lnTo>
                  <a:pt x="373685" y="314821"/>
                </a:lnTo>
                <a:cubicBezTo>
                  <a:pt x="372011" y="354646"/>
                  <a:pt x="361131" y="387763"/>
                  <a:pt x="341045" y="412915"/>
                </a:cubicBezTo>
                <a:lnTo>
                  <a:pt x="476208" y="494240"/>
                </a:lnTo>
                <a:cubicBezTo>
                  <a:pt x="478300" y="490887"/>
                  <a:pt x="479974" y="486276"/>
                  <a:pt x="479974" y="481664"/>
                </a:cubicBezTo>
                <a:lnTo>
                  <a:pt x="479974" y="243138"/>
                </a:lnTo>
                <a:cubicBezTo>
                  <a:pt x="479974" y="239365"/>
                  <a:pt x="478719" y="235592"/>
                  <a:pt x="477045" y="232238"/>
                </a:cubicBezTo>
                <a:close/>
                <a:moveTo>
                  <a:pt x="425574" y="220501"/>
                </a:moveTo>
                <a:lnTo>
                  <a:pt x="425574" y="246911"/>
                </a:lnTo>
                <a:lnTo>
                  <a:pt x="466165" y="222597"/>
                </a:lnTo>
                <a:cubicBezTo>
                  <a:pt x="463654" y="221339"/>
                  <a:pt x="460725" y="220501"/>
                  <a:pt x="457377" y="220501"/>
                </a:cubicBezTo>
                <a:close/>
                <a:moveTo>
                  <a:pt x="37243" y="220501"/>
                </a:moveTo>
                <a:cubicBezTo>
                  <a:pt x="33058" y="220501"/>
                  <a:pt x="29711" y="221758"/>
                  <a:pt x="26781" y="223016"/>
                </a:cubicBezTo>
                <a:lnTo>
                  <a:pt x="68627" y="248168"/>
                </a:lnTo>
                <a:lnTo>
                  <a:pt x="68627" y="220501"/>
                </a:lnTo>
                <a:close/>
                <a:moveTo>
                  <a:pt x="246763" y="207228"/>
                </a:moveTo>
                <a:cubicBezTo>
                  <a:pt x="225762" y="223545"/>
                  <a:pt x="202240" y="232331"/>
                  <a:pt x="171577" y="235678"/>
                </a:cubicBezTo>
                <a:lnTo>
                  <a:pt x="171577" y="312240"/>
                </a:lnTo>
                <a:cubicBezTo>
                  <a:pt x="173677" y="366210"/>
                  <a:pt x="196779" y="397588"/>
                  <a:pt x="248024" y="413068"/>
                </a:cubicBezTo>
                <a:cubicBezTo>
                  <a:pt x="298848" y="397588"/>
                  <a:pt x="322370" y="366210"/>
                  <a:pt x="324470" y="311821"/>
                </a:cubicBezTo>
                <a:lnTo>
                  <a:pt x="324470" y="236096"/>
                </a:lnTo>
                <a:cubicBezTo>
                  <a:pt x="292127" y="233167"/>
                  <a:pt x="266925" y="223545"/>
                  <a:pt x="246763" y="207228"/>
                </a:cubicBezTo>
                <a:close/>
                <a:moveTo>
                  <a:pt x="242143" y="192167"/>
                </a:moveTo>
                <a:cubicBezTo>
                  <a:pt x="245083" y="190075"/>
                  <a:pt x="249284" y="190075"/>
                  <a:pt x="251804" y="192585"/>
                </a:cubicBezTo>
                <a:cubicBezTo>
                  <a:pt x="271125" y="210575"/>
                  <a:pt x="296748" y="219780"/>
                  <a:pt x="332451" y="222290"/>
                </a:cubicBezTo>
                <a:cubicBezTo>
                  <a:pt x="336231" y="222708"/>
                  <a:pt x="339171" y="225637"/>
                  <a:pt x="339171" y="229820"/>
                </a:cubicBezTo>
                <a:lnTo>
                  <a:pt x="339171" y="312240"/>
                </a:lnTo>
                <a:cubicBezTo>
                  <a:pt x="336651" y="373741"/>
                  <a:pt x="308088" y="410139"/>
                  <a:pt x="250124" y="427292"/>
                </a:cubicBezTo>
                <a:cubicBezTo>
                  <a:pt x="249284" y="427711"/>
                  <a:pt x="248444" y="427711"/>
                  <a:pt x="248024" y="427711"/>
                </a:cubicBezTo>
                <a:cubicBezTo>
                  <a:pt x="247183" y="427711"/>
                  <a:pt x="246763" y="427711"/>
                  <a:pt x="245923" y="427292"/>
                </a:cubicBezTo>
                <a:cubicBezTo>
                  <a:pt x="187539" y="410139"/>
                  <a:pt x="159396" y="373741"/>
                  <a:pt x="156876" y="312658"/>
                </a:cubicBezTo>
                <a:lnTo>
                  <a:pt x="156876" y="229402"/>
                </a:lnTo>
                <a:cubicBezTo>
                  <a:pt x="156876" y="225637"/>
                  <a:pt x="159816" y="222708"/>
                  <a:pt x="163597" y="222290"/>
                </a:cubicBezTo>
                <a:cubicBezTo>
                  <a:pt x="196779" y="219780"/>
                  <a:pt x="221141" y="210575"/>
                  <a:pt x="242143" y="192167"/>
                </a:cubicBezTo>
                <a:close/>
                <a:moveTo>
                  <a:pt x="248147" y="157620"/>
                </a:moveTo>
                <a:cubicBezTo>
                  <a:pt x="247729" y="157620"/>
                  <a:pt x="246473" y="158039"/>
                  <a:pt x="245636" y="158878"/>
                </a:cubicBezTo>
                <a:cubicBezTo>
                  <a:pt x="219273" y="191995"/>
                  <a:pt x="191655" y="203733"/>
                  <a:pt x="140603" y="203733"/>
                </a:cubicBezTo>
                <a:cubicBezTo>
                  <a:pt x="137673" y="203733"/>
                  <a:pt x="135163" y="208344"/>
                  <a:pt x="135163" y="212117"/>
                </a:cubicBezTo>
                <a:lnTo>
                  <a:pt x="135163" y="314821"/>
                </a:lnTo>
                <a:cubicBezTo>
                  <a:pt x="137673" y="389020"/>
                  <a:pt x="174498" y="433875"/>
                  <a:pt x="247310" y="452320"/>
                </a:cubicBezTo>
                <a:cubicBezTo>
                  <a:pt x="320122" y="433875"/>
                  <a:pt x="356528" y="389020"/>
                  <a:pt x="359457" y="314821"/>
                </a:cubicBezTo>
                <a:lnTo>
                  <a:pt x="359457" y="212117"/>
                </a:lnTo>
                <a:cubicBezTo>
                  <a:pt x="359457" y="208344"/>
                  <a:pt x="356528" y="203733"/>
                  <a:pt x="353599" y="203733"/>
                </a:cubicBezTo>
                <a:cubicBezTo>
                  <a:pt x="298781" y="203733"/>
                  <a:pt x="268233" y="190737"/>
                  <a:pt x="249402" y="158459"/>
                </a:cubicBezTo>
                <a:cubicBezTo>
                  <a:pt x="248984" y="157620"/>
                  <a:pt x="248565" y="157620"/>
                  <a:pt x="248147" y="157620"/>
                </a:cubicBezTo>
                <a:close/>
                <a:moveTo>
                  <a:pt x="145519" y="101497"/>
                </a:moveTo>
                <a:lnTo>
                  <a:pt x="350949" y="101497"/>
                </a:lnTo>
                <a:cubicBezTo>
                  <a:pt x="354707" y="101497"/>
                  <a:pt x="357630" y="104871"/>
                  <a:pt x="357630" y="108668"/>
                </a:cubicBezTo>
                <a:cubicBezTo>
                  <a:pt x="357630" y="112886"/>
                  <a:pt x="354707" y="115838"/>
                  <a:pt x="350949" y="115838"/>
                </a:cubicBezTo>
                <a:lnTo>
                  <a:pt x="145519" y="115838"/>
                </a:lnTo>
                <a:cubicBezTo>
                  <a:pt x="141344" y="115838"/>
                  <a:pt x="138421" y="112886"/>
                  <a:pt x="138421" y="108668"/>
                </a:cubicBezTo>
                <a:cubicBezTo>
                  <a:pt x="138421" y="104871"/>
                  <a:pt x="141344" y="101497"/>
                  <a:pt x="145519" y="101497"/>
                </a:cubicBezTo>
                <a:close/>
                <a:moveTo>
                  <a:pt x="178730" y="57208"/>
                </a:moveTo>
                <a:lnTo>
                  <a:pt x="315477" y="57208"/>
                </a:lnTo>
                <a:cubicBezTo>
                  <a:pt x="319229" y="57208"/>
                  <a:pt x="322564" y="60582"/>
                  <a:pt x="322564" y="64379"/>
                </a:cubicBezTo>
                <a:cubicBezTo>
                  <a:pt x="322564" y="68597"/>
                  <a:pt x="319229" y="71549"/>
                  <a:pt x="315477" y="71549"/>
                </a:cubicBezTo>
                <a:lnTo>
                  <a:pt x="178730" y="71549"/>
                </a:lnTo>
                <a:cubicBezTo>
                  <a:pt x="174560" y="71549"/>
                  <a:pt x="171642" y="68597"/>
                  <a:pt x="171642" y="64379"/>
                </a:cubicBezTo>
                <a:cubicBezTo>
                  <a:pt x="171642" y="60582"/>
                  <a:pt x="174560" y="57208"/>
                  <a:pt x="178730" y="57208"/>
                </a:cubicBezTo>
                <a:close/>
                <a:moveTo>
                  <a:pt x="89969" y="14672"/>
                </a:moveTo>
                <a:cubicBezTo>
                  <a:pt x="85784" y="14672"/>
                  <a:pt x="82855" y="17606"/>
                  <a:pt x="82855" y="21379"/>
                </a:cubicBezTo>
                <a:lnTo>
                  <a:pt x="82855" y="256971"/>
                </a:lnTo>
                <a:lnTo>
                  <a:pt x="120935" y="279608"/>
                </a:lnTo>
                <a:lnTo>
                  <a:pt x="120935" y="212117"/>
                </a:lnTo>
                <a:cubicBezTo>
                  <a:pt x="120935" y="200798"/>
                  <a:pt x="128467" y="189480"/>
                  <a:pt x="140603" y="189480"/>
                </a:cubicBezTo>
                <a:cubicBezTo>
                  <a:pt x="193329" y="189480"/>
                  <a:pt x="213415" y="176484"/>
                  <a:pt x="234338" y="150075"/>
                </a:cubicBezTo>
                <a:cubicBezTo>
                  <a:pt x="238104" y="145463"/>
                  <a:pt x="243544" y="142948"/>
                  <a:pt x="249402" y="143367"/>
                </a:cubicBezTo>
                <a:cubicBezTo>
                  <a:pt x="254005" y="143787"/>
                  <a:pt x="258608" y="146302"/>
                  <a:pt x="261538" y="150913"/>
                </a:cubicBezTo>
                <a:cubicBezTo>
                  <a:pt x="277858" y="178580"/>
                  <a:pt x="303802" y="189480"/>
                  <a:pt x="353599" y="189480"/>
                </a:cubicBezTo>
                <a:cubicBezTo>
                  <a:pt x="365734" y="189480"/>
                  <a:pt x="373685" y="200798"/>
                  <a:pt x="373685" y="212117"/>
                </a:cubicBezTo>
                <a:lnTo>
                  <a:pt x="373685" y="278351"/>
                </a:lnTo>
                <a:lnTo>
                  <a:pt x="411347" y="255295"/>
                </a:lnTo>
                <a:lnTo>
                  <a:pt x="411347" y="21379"/>
                </a:lnTo>
                <a:cubicBezTo>
                  <a:pt x="411347" y="17606"/>
                  <a:pt x="408417" y="14672"/>
                  <a:pt x="404651" y="14672"/>
                </a:cubicBezTo>
                <a:close/>
                <a:moveTo>
                  <a:pt x="89969" y="0"/>
                </a:moveTo>
                <a:lnTo>
                  <a:pt x="404651" y="0"/>
                </a:lnTo>
                <a:cubicBezTo>
                  <a:pt x="416368" y="0"/>
                  <a:pt x="425574" y="9642"/>
                  <a:pt x="425574" y="21379"/>
                </a:cubicBezTo>
                <a:lnTo>
                  <a:pt x="425574" y="206248"/>
                </a:lnTo>
                <a:lnTo>
                  <a:pt x="457377" y="206248"/>
                </a:lnTo>
                <a:cubicBezTo>
                  <a:pt x="477882" y="206248"/>
                  <a:pt x="494202" y="222597"/>
                  <a:pt x="494202" y="243138"/>
                </a:cubicBezTo>
                <a:lnTo>
                  <a:pt x="494202" y="481664"/>
                </a:lnTo>
                <a:cubicBezTo>
                  <a:pt x="494202" y="501786"/>
                  <a:pt x="477882" y="518135"/>
                  <a:pt x="457377" y="518135"/>
                </a:cubicBezTo>
                <a:lnTo>
                  <a:pt x="37243" y="518135"/>
                </a:lnTo>
                <a:cubicBezTo>
                  <a:pt x="26781" y="518135"/>
                  <a:pt x="17994" y="513943"/>
                  <a:pt x="11298" y="507655"/>
                </a:cubicBezTo>
                <a:lnTo>
                  <a:pt x="10880" y="507236"/>
                </a:lnTo>
                <a:cubicBezTo>
                  <a:pt x="4185" y="500948"/>
                  <a:pt x="0" y="491306"/>
                  <a:pt x="0" y="481664"/>
                </a:cubicBezTo>
                <a:lnTo>
                  <a:pt x="0" y="243138"/>
                </a:lnTo>
                <a:cubicBezTo>
                  <a:pt x="0" y="222597"/>
                  <a:pt x="16738" y="206248"/>
                  <a:pt x="37243" y="206248"/>
                </a:cubicBezTo>
                <a:lnTo>
                  <a:pt x="68627" y="206248"/>
                </a:lnTo>
                <a:lnTo>
                  <a:pt x="68627" y="21379"/>
                </a:lnTo>
                <a:cubicBezTo>
                  <a:pt x="68627" y="9642"/>
                  <a:pt x="78252" y="0"/>
                  <a:pt x="89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Josefin Sans Light" pitchFamily="2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5ED1053-A643-3ACF-7B5F-D8005DD0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851" y="1962432"/>
            <a:ext cx="1279714" cy="1564184"/>
          </a:xfrm>
          <a:custGeom>
            <a:avLst/>
            <a:gdLst>
              <a:gd name="connsiteX0" fmla="*/ 125157 w 448060"/>
              <a:gd name="connsiteY0" fmla="*/ 468728 h 547660"/>
              <a:gd name="connsiteX1" fmla="*/ 175261 w 448060"/>
              <a:gd name="connsiteY1" fmla="*/ 468728 h 547660"/>
              <a:gd name="connsiteX2" fmla="*/ 182300 w 448060"/>
              <a:gd name="connsiteY2" fmla="*/ 475899 h 547660"/>
              <a:gd name="connsiteX3" fmla="*/ 175261 w 448060"/>
              <a:gd name="connsiteY3" fmla="*/ 483069 h 547660"/>
              <a:gd name="connsiteX4" fmla="*/ 125157 w 448060"/>
              <a:gd name="connsiteY4" fmla="*/ 483069 h 547660"/>
              <a:gd name="connsiteX5" fmla="*/ 118118 w 448060"/>
              <a:gd name="connsiteY5" fmla="*/ 475899 h 547660"/>
              <a:gd name="connsiteX6" fmla="*/ 125157 w 448060"/>
              <a:gd name="connsiteY6" fmla="*/ 468728 h 547660"/>
              <a:gd name="connsiteX7" fmla="*/ 67062 w 448060"/>
              <a:gd name="connsiteY7" fmla="*/ 448010 h 547660"/>
              <a:gd name="connsiteX8" fmla="*/ 14251 w 448060"/>
              <a:gd name="connsiteY8" fmla="*/ 468945 h 547660"/>
              <a:gd name="connsiteX9" fmla="*/ 14251 w 448060"/>
              <a:gd name="connsiteY9" fmla="*/ 490298 h 547660"/>
              <a:gd name="connsiteX10" fmla="*/ 26406 w 448060"/>
              <a:gd name="connsiteY10" fmla="*/ 503278 h 547660"/>
              <a:gd name="connsiteX11" fmla="*/ 213761 w 448060"/>
              <a:gd name="connsiteY11" fmla="*/ 503278 h 547660"/>
              <a:gd name="connsiteX12" fmla="*/ 213761 w 448060"/>
              <a:gd name="connsiteY12" fmla="*/ 448010 h 547660"/>
              <a:gd name="connsiteX13" fmla="*/ 330861 w 448060"/>
              <a:gd name="connsiteY13" fmla="*/ 424439 h 547660"/>
              <a:gd name="connsiteX14" fmla="*/ 346548 w 448060"/>
              <a:gd name="connsiteY14" fmla="*/ 439374 h 547660"/>
              <a:gd name="connsiteX15" fmla="*/ 340612 w 448060"/>
              <a:gd name="connsiteY15" fmla="*/ 450990 h 547660"/>
              <a:gd name="connsiteX16" fmla="*/ 344004 w 448060"/>
              <a:gd name="connsiteY16" fmla="*/ 467169 h 547660"/>
              <a:gd name="connsiteX17" fmla="*/ 335524 w 448060"/>
              <a:gd name="connsiteY17" fmla="*/ 477540 h 547660"/>
              <a:gd name="connsiteX18" fmla="*/ 326621 w 448060"/>
              <a:gd name="connsiteY18" fmla="*/ 477540 h 547660"/>
              <a:gd name="connsiteX19" fmla="*/ 318141 w 448060"/>
              <a:gd name="connsiteY19" fmla="*/ 467169 h 547660"/>
              <a:gd name="connsiteX20" fmla="*/ 321533 w 448060"/>
              <a:gd name="connsiteY20" fmla="*/ 450990 h 547660"/>
              <a:gd name="connsiteX21" fmla="*/ 315597 w 448060"/>
              <a:gd name="connsiteY21" fmla="*/ 439374 h 547660"/>
              <a:gd name="connsiteX22" fmla="*/ 330861 w 448060"/>
              <a:gd name="connsiteY22" fmla="*/ 424439 h 547660"/>
              <a:gd name="connsiteX23" fmla="*/ 239329 w 448060"/>
              <a:gd name="connsiteY23" fmla="*/ 368038 h 547660"/>
              <a:gd name="connsiteX24" fmla="*/ 227593 w 448060"/>
              <a:gd name="connsiteY24" fmla="*/ 379343 h 547660"/>
              <a:gd name="connsiteX25" fmla="*/ 227593 w 448060"/>
              <a:gd name="connsiteY25" fmla="*/ 438798 h 547660"/>
              <a:gd name="connsiteX26" fmla="*/ 228431 w 448060"/>
              <a:gd name="connsiteY26" fmla="*/ 440892 h 547660"/>
              <a:gd name="connsiteX27" fmla="*/ 227593 w 448060"/>
              <a:gd name="connsiteY27" fmla="*/ 442985 h 547660"/>
              <a:gd name="connsiteX28" fmla="*/ 227593 w 448060"/>
              <a:gd name="connsiteY28" fmla="*/ 522120 h 547660"/>
              <a:gd name="connsiteX29" fmla="*/ 239329 w 448060"/>
              <a:gd name="connsiteY29" fmla="*/ 533425 h 547660"/>
              <a:gd name="connsiteX30" fmla="*/ 422492 w 448060"/>
              <a:gd name="connsiteY30" fmla="*/ 533425 h 547660"/>
              <a:gd name="connsiteX31" fmla="*/ 433809 w 448060"/>
              <a:gd name="connsiteY31" fmla="*/ 522120 h 547660"/>
              <a:gd name="connsiteX32" fmla="*/ 433809 w 448060"/>
              <a:gd name="connsiteY32" fmla="*/ 379343 h 547660"/>
              <a:gd name="connsiteX33" fmla="*/ 422492 w 448060"/>
              <a:gd name="connsiteY33" fmla="*/ 368038 h 547660"/>
              <a:gd name="connsiteX34" fmla="*/ 38541 w 448060"/>
              <a:gd name="connsiteY34" fmla="*/ 343242 h 547660"/>
              <a:gd name="connsiteX35" fmla="*/ 45707 w 448060"/>
              <a:gd name="connsiteY35" fmla="*/ 350782 h 547660"/>
              <a:gd name="connsiteX36" fmla="*/ 45707 w 448060"/>
              <a:gd name="connsiteY36" fmla="*/ 396860 h 547660"/>
              <a:gd name="connsiteX37" fmla="*/ 92075 w 448060"/>
              <a:gd name="connsiteY37" fmla="*/ 396860 h 547660"/>
              <a:gd name="connsiteX38" fmla="*/ 99241 w 448060"/>
              <a:gd name="connsiteY38" fmla="*/ 403981 h 547660"/>
              <a:gd name="connsiteX39" fmla="*/ 92075 w 448060"/>
              <a:gd name="connsiteY39" fmla="*/ 411102 h 547660"/>
              <a:gd name="connsiteX40" fmla="*/ 38541 w 448060"/>
              <a:gd name="connsiteY40" fmla="*/ 411102 h 547660"/>
              <a:gd name="connsiteX41" fmla="*/ 31375 w 448060"/>
              <a:gd name="connsiteY41" fmla="*/ 403981 h 547660"/>
              <a:gd name="connsiteX42" fmla="*/ 31375 w 448060"/>
              <a:gd name="connsiteY42" fmla="*/ 350782 h 547660"/>
              <a:gd name="connsiteX43" fmla="*/ 38541 w 448060"/>
              <a:gd name="connsiteY43" fmla="*/ 343242 h 547660"/>
              <a:gd name="connsiteX44" fmla="*/ 229564 w 448060"/>
              <a:gd name="connsiteY44" fmla="*/ 321097 h 547660"/>
              <a:gd name="connsiteX45" fmla="*/ 243193 w 448060"/>
              <a:gd name="connsiteY45" fmla="*/ 334724 h 547660"/>
              <a:gd name="connsiteX46" fmla="*/ 229564 w 448060"/>
              <a:gd name="connsiteY46" fmla="*/ 348351 h 547660"/>
              <a:gd name="connsiteX47" fmla="*/ 215935 w 448060"/>
              <a:gd name="connsiteY47" fmla="*/ 334724 h 547660"/>
              <a:gd name="connsiteX48" fmla="*/ 229564 w 448060"/>
              <a:gd name="connsiteY48" fmla="*/ 321097 h 547660"/>
              <a:gd name="connsiteX49" fmla="*/ 76378 w 448060"/>
              <a:gd name="connsiteY49" fmla="*/ 321097 h 547660"/>
              <a:gd name="connsiteX50" fmla="*/ 90007 w 448060"/>
              <a:gd name="connsiteY50" fmla="*/ 334724 h 547660"/>
              <a:gd name="connsiteX51" fmla="*/ 76378 w 448060"/>
              <a:gd name="connsiteY51" fmla="*/ 348351 h 547660"/>
              <a:gd name="connsiteX52" fmla="*/ 62750 w 448060"/>
              <a:gd name="connsiteY52" fmla="*/ 334724 h 547660"/>
              <a:gd name="connsiteX53" fmla="*/ 76378 w 448060"/>
              <a:gd name="connsiteY53" fmla="*/ 321097 h 547660"/>
              <a:gd name="connsiteX54" fmla="*/ 330701 w 448060"/>
              <a:gd name="connsiteY54" fmla="*/ 227773 h 547660"/>
              <a:gd name="connsiteX55" fmla="*/ 267830 w 448060"/>
              <a:gd name="connsiteY55" fmla="*/ 290578 h 547660"/>
              <a:gd name="connsiteX56" fmla="*/ 267830 w 448060"/>
              <a:gd name="connsiteY56" fmla="*/ 353802 h 547660"/>
              <a:gd name="connsiteX57" fmla="*/ 393572 w 448060"/>
              <a:gd name="connsiteY57" fmla="*/ 353802 h 547660"/>
              <a:gd name="connsiteX58" fmla="*/ 393572 w 448060"/>
              <a:gd name="connsiteY58" fmla="*/ 290578 h 547660"/>
              <a:gd name="connsiteX59" fmla="*/ 330701 w 448060"/>
              <a:gd name="connsiteY59" fmla="*/ 227773 h 547660"/>
              <a:gd name="connsiteX60" fmla="*/ 229564 w 448060"/>
              <a:gd name="connsiteY60" fmla="*/ 156857 h 547660"/>
              <a:gd name="connsiteX61" fmla="*/ 243193 w 448060"/>
              <a:gd name="connsiteY61" fmla="*/ 170265 h 547660"/>
              <a:gd name="connsiteX62" fmla="*/ 229564 w 448060"/>
              <a:gd name="connsiteY62" fmla="*/ 184105 h 547660"/>
              <a:gd name="connsiteX63" fmla="*/ 215935 w 448060"/>
              <a:gd name="connsiteY63" fmla="*/ 170265 h 547660"/>
              <a:gd name="connsiteX64" fmla="*/ 229564 w 448060"/>
              <a:gd name="connsiteY64" fmla="*/ 156857 h 547660"/>
              <a:gd name="connsiteX65" fmla="*/ 152049 w 448060"/>
              <a:gd name="connsiteY65" fmla="*/ 156857 h 547660"/>
              <a:gd name="connsiteX66" fmla="*/ 165678 w 448060"/>
              <a:gd name="connsiteY66" fmla="*/ 170485 h 547660"/>
              <a:gd name="connsiteX67" fmla="*/ 152049 w 448060"/>
              <a:gd name="connsiteY67" fmla="*/ 184112 h 547660"/>
              <a:gd name="connsiteX68" fmla="*/ 138420 w 448060"/>
              <a:gd name="connsiteY68" fmla="*/ 170485 h 547660"/>
              <a:gd name="connsiteX69" fmla="*/ 152049 w 448060"/>
              <a:gd name="connsiteY69" fmla="*/ 156857 h 547660"/>
              <a:gd name="connsiteX70" fmla="*/ 76105 w 448060"/>
              <a:gd name="connsiteY70" fmla="*/ 156857 h 547660"/>
              <a:gd name="connsiteX71" fmla="*/ 89458 w 448060"/>
              <a:gd name="connsiteY71" fmla="*/ 169819 h 547660"/>
              <a:gd name="connsiteX72" fmla="*/ 83616 w 448060"/>
              <a:gd name="connsiteY72" fmla="*/ 181108 h 547660"/>
              <a:gd name="connsiteX73" fmla="*/ 84868 w 448060"/>
              <a:gd name="connsiteY73" fmla="*/ 231702 h 547660"/>
              <a:gd name="connsiteX74" fmla="*/ 89041 w 448060"/>
              <a:gd name="connsiteY74" fmla="*/ 236301 h 547660"/>
              <a:gd name="connsiteX75" fmla="*/ 140786 w 448060"/>
              <a:gd name="connsiteY75" fmla="*/ 236301 h 547660"/>
              <a:gd name="connsiteX76" fmla="*/ 152053 w 448060"/>
              <a:gd name="connsiteY76" fmla="*/ 230029 h 547660"/>
              <a:gd name="connsiteX77" fmla="*/ 163320 w 448060"/>
              <a:gd name="connsiteY77" fmla="*/ 236301 h 547660"/>
              <a:gd name="connsiteX78" fmla="*/ 216735 w 448060"/>
              <a:gd name="connsiteY78" fmla="*/ 236301 h 547660"/>
              <a:gd name="connsiteX79" fmla="*/ 228002 w 448060"/>
              <a:gd name="connsiteY79" fmla="*/ 230029 h 547660"/>
              <a:gd name="connsiteX80" fmla="*/ 241356 w 448060"/>
              <a:gd name="connsiteY80" fmla="*/ 242991 h 547660"/>
              <a:gd name="connsiteX81" fmla="*/ 228002 w 448060"/>
              <a:gd name="connsiteY81" fmla="*/ 256371 h 547660"/>
              <a:gd name="connsiteX82" fmla="*/ 227168 w 448060"/>
              <a:gd name="connsiteY82" fmla="*/ 256371 h 547660"/>
              <a:gd name="connsiteX83" fmla="*/ 164572 w 448060"/>
              <a:gd name="connsiteY83" fmla="*/ 331216 h 547660"/>
              <a:gd name="connsiteX84" fmla="*/ 165407 w 448060"/>
              <a:gd name="connsiteY84" fmla="*/ 334979 h 547660"/>
              <a:gd name="connsiteX85" fmla="*/ 152053 w 448060"/>
              <a:gd name="connsiteY85" fmla="*/ 348359 h 547660"/>
              <a:gd name="connsiteX86" fmla="*/ 138700 w 448060"/>
              <a:gd name="connsiteY86" fmla="*/ 334979 h 547660"/>
              <a:gd name="connsiteX87" fmla="*/ 152053 w 448060"/>
              <a:gd name="connsiteY87" fmla="*/ 321599 h 547660"/>
              <a:gd name="connsiteX88" fmla="*/ 153722 w 448060"/>
              <a:gd name="connsiteY88" fmla="*/ 322017 h 547660"/>
              <a:gd name="connsiteX89" fmla="*/ 213814 w 448060"/>
              <a:gd name="connsiteY89" fmla="*/ 250517 h 547660"/>
              <a:gd name="connsiteX90" fmla="*/ 163320 w 448060"/>
              <a:gd name="connsiteY90" fmla="*/ 250517 h 547660"/>
              <a:gd name="connsiteX91" fmla="*/ 152053 w 448060"/>
              <a:gd name="connsiteY91" fmla="*/ 256371 h 547660"/>
              <a:gd name="connsiteX92" fmla="*/ 140786 w 448060"/>
              <a:gd name="connsiteY92" fmla="*/ 250517 h 547660"/>
              <a:gd name="connsiteX93" fmla="*/ 89041 w 448060"/>
              <a:gd name="connsiteY93" fmla="*/ 250517 h 547660"/>
              <a:gd name="connsiteX94" fmla="*/ 78191 w 448060"/>
              <a:gd name="connsiteY94" fmla="*/ 256371 h 547660"/>
              <a:gd name="connsiteX95" fmla="*/ 64837 w 448060"/>
              <a:gd name="connsiteY95" fmla="*/ 242991 h 547660"/>
              <a:gd name="connsiteX96" fmla="*/ 70680 w 448060"/>
              <a:gd name="connsiteY96" fmla="*/ 232120 h 547660"/>
              <a:gd name="connsiteX97" fmla="*/ 69010 w 448060"/>
              <a:gd name="connsiteY97" fmla="*/ 181526 h 547660"/>
              <a:gd name="connsiteX98" fmla="*/ 62751 w 448060"/>
              <a:gd name="connsiteY98" fmla="*/ 169819 h 547660"/>
              <a:gd name="connsiteX99" fmla="*/ 76105 w 448060"/>
              <a:gd name="connsiteY99" fmla="*/ 156857 h 547660"/>
              <a:gd name="connsiteX100" fmla="*/ 213451 w 448060"/>
              <a:gd name="connsiteY100" fmla="*/ 84888 h 547660"/>
              <a:gd name="connsiteX101" fmla="*/ 266985 w 448060"/>
              <a:gd name="connsiteY101" fmla="*/ 84888 h 547660"/>
              <a:gd name="connsiteX102" fmla="*/ 274573 w 448060"/>
              <a:gd name="connsiteY102" fmla="*/ 92009 h 547660"/>
              <a:gd name="connsiteX103" fmla="*/ 274573 w 448060"/>
              <a:gd name="connsiteY103" fmla="*/ 145627 h 547660"/>
              <a:gd name="connsiteX104" fmla="*/ 266985 w 448060"/>
              <a:gd name="connsiteY104" fmla="*/ 152748 h 547660"/>
              <a:gd name="connsiteX105" fmla="*/ 260241 w 448060"/>
              <a:gd name="connsiteY105" fmla="*/ 145627 h 547660"/>
              <a:gd name="connsiteX106" fmla="*/ 260241 w 448060"/>
              <a:gd name="connsiteY106" fmla="*/ 99549 h 547660"/>
              <a:gd name="connsiteX107" fmla="*/ 213451 w 448060"/>
              <a:gd name="connsiteY107" fmla="*/ 99549 h 547660"/>
              <a:gd name="connsiteX108" fmla="*/ 206707 w 448060"/>
              <a:gd name="connsiteY108" fmla="*/ 92009 h 547660"/>
              <a:gd name="connsiteX109" fmla="*/ 213451 w 448060"/>
              <a:gd name="connsiteY109" fmla="*/ 84888 h 547660"/>
              <a:gd name="connsiteX110" fmla="*/ 38541 w 448060"/>
              <a:gd name="connsiteY110" fmla="*/ 84888 h 547660"/>
              <a:gd name="connsiteX111" fmla="*/ 92075 w 448060"/>
              <a:gd name="connsiteY111" fmla="*/ 84888 h 547660"/>
              <a:gd name="connsiteX112" fmla="*/ 99241 w 448060"/>
              <a:gd name="connsiteY112" fmla="*/ 91947 h 547660"/>
              <a:gd name="connsiteX113" fmla="*/ 92075 w 448060"/>
              <a:gd name="connsiteY113" fmla="*/ 99005 h 547660"/>
              <a:gd name="connsiteX114" fmla="*/ 45707 w 448060"/>
              <a:gd name="connsiteY114" fmla="*/ 99005 h 547660"/>
              <a:gd name="connsiteX115" fmla="*/ 45707 w 448060"/>
              <a:gd name="connsiteY115" fmla="*/ 143848 h 547660"/>
              <a:gd name="connsiteX116" fmla="*/ 38541 w 448060"/>
              <a:gd name="connsiteY116" fmla="*/ 150907 h 547660"/>
              <a:gd name="connsiteX117" fmla="*/ 31375 w 448060"/>
              <a:gd name="connsiteY117" fmla="*/ 143848 h 547660"/>
              <a:gd name="connsiteX118" fmla="*/ 31375 w 448060"/>
              <a:gd name="connsiteY118" fmla="*/ 91947 h 547660"/>
              <a:gd name="connsiteX119" fmla="*/ 38541 w 448060"/>
              <a:gd name="connsiteY119" fmla="*/ 84888 h 547660"/>
              <a:gd name="connsiteX120" fmla="*/ 51554 w 448060"/>
              <a:gd name="connsiteY120" fmla="*/ 66155 h 547660"/>
              <a:gd name="connsiteX121" fmla="*/ 21376 w 448060"/>
              <a:gd name="connsiteY121" fmla="*/ 75785 h 547660"/>
              <a:gd name="connsiteX122" fmla="*/ 14251 w 448060"/>
              <a:gd name="connsiteY122" fmla="*/ 80809 h 547660"/>
              <a:gd name="connsiteX123" fmla="*/ 14251 w 448060"/>
              <a:gd name="connsiteY123" fmla="*/ 450103 h 547660"/>
              <a:gd name="connsiteX124" fmla="*/ 67062 w 448060"/>
              <a:gd name="connsiteY124" fmla="*/ 433774 h 547660"/>
              <a:gd name="connsiteX125" fmla="*/ 213761 w 448060"/>
              <a:gd name="connsiteY125" fmla="*/ 433774 h 547660"/>
              <a:gd name="connsiteX126" fmla="*/ 213761 w 448060"/>
              <a:gd name="connsiteY126" fmla="*/ 410745 h 547660"/>
              <a:gd name="connsiteX127" fmla="*/ 197834 w 448060"/>
              <a:gd name="connsiteY127" fmla="*/ 410745 h 547660"/>
              <a:gd name="connsiteX128" fmla="*/ 190708 w 448060"/>
              <a:gd name="connsiteY128" fmla="*/ 403627 h 547660"/>
              <a:gd name="connsiteX129" fmla="*/ 197834 w 448060"/>
              <a:gd name="connsiteY129" fmla="*/ 396510 h 547660"/>
              <a:gd name="connsiteX130" fmla="*/ 213761 w 448060"/>
              <a:gd name="connsiteY130" fmla="*/ 396510 h 547660"/>
              <a:gd name="connsiteX131" fmla="*/ 213761 w 448060"/>
              <a:gd name="connsiteY131" fmla="*/ 379343 h 547660"/>
              <a:gd name="connsiteX132" fmla="*/ 239329 w 448060"/>
              <a:gd name="connsiteY132" fmla="*/ 353802 h 547660"/>
              <a:gd name="connsiteX133" fmla="*/ 253579 w 448060"/>
              <a:gd name="connsiteY133" fmla="*/ 353802 h 547660"/>
              <a:gd name="connsiteX134" fmla="*/ 253579 w 448060"/>
              <a:gd name="connsiteY134" fmla="*/ 290578 h 547660"/>
              <a:gd name="connsiteX135" fmla="*/ 287949 w 448060"/>
              <a:gd name="connsiteY135" fmla="*/ 226517 h 547660"/>
              <a:gd name="connsiteX136" fmla="*/ 287949 w 448060"/>
              <a:gd name="connsiteY136" fmla="*/ 80809 h 547660"/>
              <a:gd name="connsiteX137" fmla="*/ 280823 w 448060"/>
              <a:gd name="connsiteY137" fmla="*/ 75785 h 547660"/>
              <a:gd name="connsiteX138" fmla="*/ 250645 w 448060"/>
              <a:gd name="connsiteY138" fmla="*/ 66155 h 547660"/>
              <a:gd name="connsiteX139" fmla="*/ 170518 w 448060"/>
              <a:gd name="connsiteY139" fmla="*/ 29527 h 547660"/>
              <a:gd name="connsiteX140" fmla="*/ 174931 w 448060"/>
              <a:gd name="connsiteY140" fmla="*/ 33939 h 547660"/>
              <a:gd name="connsiteX141" fmla="*/ 170518 w 448060"/>
              <a:gd name="connsiteY141" fmla="*/ 38352 h 547660"/>
              <a:gd name="connsiteX142" fmla="*/ 166105 w 448060"/>
              <a:gd name="connsiteY142" fmla="*/ 33939 h 547660"/>
              <a:gd name="connsiteX143" fmla="*/ 170518 w 448060"/>
              <a:gd name="connsiteY143" fmla="*/ 29527 h 547660"/>
              <a:gd name="connsiteX144" fmla="*/ 135438 w 448060"/>
              <a:gd name="connsiteY144" fmla="*/ 25835 h 547660"/>
              <a:gd name="connsiteX145" fmla="*/ 143531 w 448060"/>
              <a:gd name="connsiteY145" fmla="*/ 33926 h 547660"/>
              <a:gd name="connsiteX146" fmla="*/ 135438 w 448060"/>
              <a:gd name="connsiteY146" fmla="*/ 42017 h 547660"/>
              <a:gd name="connsiteX147" fmla="*/ 127346 w 448060"/>
              <a:gd name="connsiteY147" fmla="*/ 33926 h 547660"/>
              <a:gd name="connsiteX148" fmla="*/ 135438 w 448060"/>
              <a:gd name="connsiteY148" fmla="*/ 25835 h 547660"/>
              <a:gd name="connsiteX149" fmla="*/ 26406 w 448060"/>
              <a:gd name="connsiteY149" fmla="*/ 14236 h 547660"/>
              <a:gd name="connsiteX150" fmla="*/ 14251 w 448060"/>
              <a:gd name="connsiteY150" fmla="*/ 27215 h 547660"/>
              <a:gd name="connsiteX151" fmla="*/ 14251 w 448060"/>
              <a:gd name="connsiteY151" fmla="*/ 63224 h 547660"/>
              <a:gd name="connsiteX152" fmla="*/ 51554 w 448060"/>
              <a:gd name="connsiteY152" fmla="*/ 51500 h 547660"/>
              <a:gd name="connsiteX153" fmla="*/ 250645 w 448060"/>
              <a:gd name="connsiteY153" fmla="*/ 51500 h 547660"/>
              <a:gd name="connsiteX154" fmla="*/ 287949 w 448060"/>
              <a:gd name="connsiteY154" fmla="*/ 63224 h 547660"/>
              <a:gd name="connsiteX155" fmla="*/ 287949 w 448060"/>
              <a:gd name="connsiteY155" fmla="*/ 27215 h 547660"/>
              <a:gd name="connsiteX156" fmla="*/ 275794 w 448060"/>
              <a:gd name="connsiteY156" fmla="*/ 14236 h 547660"/>
              <a:gd name="connsiteX157" fmla="*/ 26406 w 448060"/>
              <a:gd name="connsiteY157" fmla="*/ 0 h 547660"/>
              <a:gd name="connsiteX158" fmla="*/ 275794 w 448060"/>
              <a:gd name="connsiteY158" fmla="*/ 0 h 547660"/>
              <a:gd name="connsiteX159" fmla="*/ 302199 w 448060"/>
              <a:gd name="connsiteY159" fmla="*/ 27215 h 547660"/>
              <a:gd name="connsiteX160" fmla="*/ 302199 w 448060"/>
              <a:gd name="connsiteY160" fmla="*/ 218980 h 547660"/>
              <a:gd name="connsiteX161" fmla="*/ 330701 w 448060"/>
              <a:gd name="connsiteY161" fmla="*/ 213119 h 547660"/>
              <a:gd name="connsiteX162" fmla="*/ 407823 w 448060"/>
              <a:gd name="connsiteY162" fmla="*/ 290578 h 547660"/>
              <a:gd name="connsiteX163" fmla="*/ 407823 w 448060"/>
              <a:gd name="connsiteY163" fmla="*/ 353802 h 547660"/>
              <a:gd name="connsiteX164" fmla="*/ 422492 w 448060"/>
              <a:gd name="connsiteY164" fmla="*/ 353802 h 547660"/>
              <a:gd name="connsiteX165" fmla="*/ 448060 w 448060"/>
              <a:gd name="connsiteY165" fmla="*/ 379343 h 547660"/>
              <a:gd name="connsiteX166" fmla="*/ 448060 w 448060"/>
              <a:gd name="connsiteY166" fmla="*/ 522120 h 547660"/>
              <a:gd name="connsiteX167" fmla="*/ 422492 w 448060"/>
              <a:gd name="connsiteY167" fmla="*/ 547660 h 547660"/>
              <a:gd name="connsiteX168" fmla="*/ 239329 w 448060"/>
              <a:gd name="connsiteY168" fmla="*/ 547660 h 547660"/>
              <a:gd name="connsiteX169" fmla="*/ 213761 w 448060"/>
              <a:gd name="connsiteY169" fmla="*/ 522120 h 547660"/>
              <a:gd name="connsiteX170" fmla="*/ 213761 w 448060"/>
              <a:gd name="connsiteY170" fmla="*/ 517514 h 547660"/>
              <a:gd name="connsiteX171" fmla="*/ 26406 w 448060"/>
              <a:gd name="connsiteY171" fmla="*/ 517514 h 547660"/>
              <a:gd name="connsiteX172" fmla="*/ 0 w 448060"/>
              <a:gd name="connsiteY172" fmla="*/ 490298 h 547660"/>
              <a:gd name="connsiteX173" fmla="*/ 0 w 448060"/>
              <a:gd name="connsiteY173" fmla="*/ 27215 h 547660"/>
              <a:gd name="connsiteX174" fmla="*/ 26406 w 448060"/>
              <a:gd name="connsiteY174" fmla="*/ 0 h 54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448060" h="547660">
                <a:moveTo>
                  <a:pt x="125157" y="468728"/>
                </a:moveTo>
                <a:lnTo>
                  <a:pt x="175261" y="468728"/>
                </a:lnTo>
                <a:cubicBezTo>
                  <a:pt x="178987" y="468728"/>
                  <a:pt x="182300" y="472103"/>
                  <a:pt x="182300" y="475899"/>
                </a:cubicBezTo>
                <a:cubicBezTo>
                  <a:pt x="182300" y="480117"/>
                  <a:pt x="178987" y="483069"/>
                  <a:pt x="175261" y="483069"/>
                </a:cubicBezTo>
                <a:lnTo>
                  <a:pt x="125157" y="483069"/>
                </a:lnTo>
                <a:cubicBezTo>
                  <a:pt x="121431" y="483069"/>
                  <a:pt x="118118" y="480117"/>
                  <a:pt x="118118" y="475899"/>
                </a:cubicBezTo>
                <a:cubicBezTo>
                  <a:pt x="118118" y="472103"/>
                  <a:pt x="121431" y="468728"/>
                  <a:pt x="125157" y="468728"/>
                </a:cubicBezTo>
                <a:close/>
                <a:moveTo>
                  <a:pt x="67062" y="448010"/>
                </a:moveTo>
                <a:cubicBezTo>
                  <a:pt x="47782" y="448010"/>
                  <a:pt x="29340" y="455546"/>
                  <a:pt x="14251" y="468945"/>
                </a:cubicBezTo>
                <a:lnTo>
                  <a:pt x="14251" y="490298"/>
                </a:lnTo>
                <a:cubicBezTo>
                  <a:pt x="14251" y="497416"/>
                  <a:pt x="19699" y="503278"/>
                  <a:pt x="26406" y="503278"/>
                </a:cubicBezTo>
                <a:lnTo>
                  <a:pt x="213761" y="503278"/>
                </a:lnTo>
                <a:lnTo>
                  <a:pt x="213761" y="448010"/>
                </a:lnTo>
                <a:close/>
                <a:moveTo>
                  <a:pt x="330861" y="424439"/>
                </a:moveTo>
                <a:cubicBezTo>
                  <a:pt x="339764" y="424439"/>
                  <a:pt x="346548" y="431077"/>
                  <a:pt x="346548" y="439374"/>
                </a:cubicBezTo>
                <a:cubicBezTo>
                  <a:pt x="346548" y="444352"/>
                  <a:pt x="344004" y="448501"/>
                  <a:pt x="340612" y="450990"/>
                </a:cubicBezTo>
                <a:lnTo>
                  <a:pt x="344004" y="467169"/>
                </a:lnTo>
                <a:cubicBezTo>
                  <a:pt x="345276" y="472562"/>
                  <a:pt x="341036" y="477540"/>
                  <a:pt x="335524" y="477540"/>
                </a:cubicBezTo>
                <a:lnTo>
                  <a:pt x="326621" y="477540"/>
                </a:lnTo>
                <a:cubicBezTo>
                  <a:pt x="321109" y="477540"/>
                  <a:pt x="317293" y="472562"/>
                  <a:pt x="318141" y="467169"/>
                </a:cubicBezTo>
                <a:lnTo>
                  <a:pt x="321533" y="450990"/>
                </a:lnTo>
                <a:cubicBezTo>
                  <a:pt x="317717" y="448501"/>
                  <a:pt x="315597" y="444352"/>
                  <a:pt x="315597" y="439374"/>
                </a:cubicBezTo>
                <a:cubicBezTo>
                  <a:pt x="315597" y="431077"/>
                  <a:pt x="322805" y="424439"/>
                  <a:pt x="330861" y="424439"/>
                </a:cubicBezTo>
                <a:close/>
                <a:moveTo>
                  <a:pt x="239329" y="368038"/>
                </a:moveTo>
                <a:cubicBezTo>
                  <a:pt x="233041" y="368038"/>
                  <a:pt x="227593" y="373062"/>
                  <a:pt x="227593" y="379343"/>
                </a:cubicBezTo>
                <a:lnTo>
                  <a:pt x="227593" y="438798"/>
                </a:lnTo>
                <a:cubicBezTo>
                  <a:pt x="228012" y="439217"/>
                  <a:pt x="228431" y="440054"/>
                  <a:pt x="228431" y="440892"/>
                </a:cubicBezTo>
                <a:cubicBezTo>
                  <a:pt x="228431" y="441729"/>
                  <a:pt x="228012" y="442148"/>
                  <a:pt x="227593" y="442985"/>
                </a:cubicBezTo>
                <a:lnTo>
                  <a:pt x="227593" y="522120"/>
                </a:lnTo>
                <a:cubicBezTo>
                  <a:pt x="227593" y="528400"/>
                  <a:pt x="233041" y="533425"/>
                  <a:pt x="239329" y="533425"/>
                </a:cubicBezTo>
                <a:lnTo>
                  <a:pt x="422492" y="533425"/>
                </a:lnTo>
                <a:cubicBezTo>
                  <a:pt x="428780" y="533425"/>
                  <a:pt x="433809" y="528400"/>
                  <a:pt x="433809" y="522120"/>
                </a:cubicBezTo>
                <a:lnTo>
                  <a:pt x="433809" y="379343"/>
                </a:lnTo>
                <a:cubicBezTo>
                  <a:pt x="433809" y="373062"/>
                  <a:pt x="428780" y="368038"/>
                  <a:pt x="422492" y="368038"/>
                </a:cubicBezTo>
                <a:close/>
                <a:moveTo>
                  <a:pt x="38541" y="343242"/>
                </a:moveTo>
                <a:cubicBezTo>
                  <a:pt x="42335" y="343242"/>
                  <a:pt x="45707" y="346593"/>
                  <a:pt x="45707" y="350782"/>
                </a:cubicBezTo>
                <a:lnTo>
                  <a:pt x="45707" y="396860"/>
                </a:lnTo>
                <a:lnTo>
                  <a:pt x="92075" y="396860"/>
                </a:lnTo>
                <a:cubicBezTo>
                  <a:pt x="95869" y="396860"/>
                  <a:pt x="99241" y="399792"/>
                  <a:pt x="99241" y="403981"/>
                </a:cubicBezTo>
                <a:cubicBezTo>
                  <a:pt x="99241" y="407751"/>
                  <a:pt x="95869" y="411102"/>
                  <a:pt x="92075" y="411102"/>
                </a:cubicBezTo>
                <a:lnTo>
                  <a:pt x="38541" y="411102"/>
                </a:lnTo>
                <a:cubicBezTo>
                  <a:pt x="34747" y="411102"/>
                  <a:pt x="31375" y="407751"/>
                  <a:pt x="31375" y="403981"/>
                </a:cubicBezTo>
                <a:lnTo>
                  <a:pt x="31375" y="350782"/>
                </a:lnTo>
                <a:cubicBezTo>
                  <a:pt x="31375" y="346593"/>
                  <a:pt x="34747" y="343242"/>
                  <a:pt x="38541" y="343242"/>
                </a:cubicBezTo>
                <a:close/>
                <a:moveTo>
                  <a:pt x="229564" y="321097"/>
                </a:moveTo>
                <a:cubicBezTo>
                  <a:pt x="237230" y="321097"/>
                  <a:pt x="243193" y="327059"/>
                  <a:pt x="243193" y="334724"/>
                </a:cubicBezTo>
                <a:cubicBezTo>
                  <a:pt x="243193" y="341964"/>
                  <a:pt x="237230" y="348351"/>
                  <a:pt x="229564" y="348351"/>
                </a:cubicBezTo>
                <a:cubicBezTo>
                  <a:pt x="221898" y="348351"/>
                  <a:pt x="215935" y="341964"/>
                  <a:pt x="215935" y="334724"/>
                </a:cubicBezTo>
                <a:cubicBezTo>
                  <a:pt x="215935" y="327059"/>
                  <a:pt x="221898" y="321097"/>
                  <a:pt x="229564" y="321097"/>
                </a:cubicBezTo>
                <a:close/>
                <a:moveTo>
                  <a:pt x="76378" y="321097"/>
                </a:moveTo>
                <a:cubicBezTo>
                  <a:pt x="84045" y="321097"/>
                  <a:pt x="90007" y="327059"/>
                  <a:pt x="90007" y="334724"/>
                </a:cubicBezTo>
                <a:cubicBezTo>
                  <a:pt x="90007" y="341964"/>
                  <a:pt x="84045" y="348351"/>
                  <a:pt x="76378" y="348351"/>
                </a:cubicBezTo>
                <a:cubicBezTo>
                  <a:pt x="68712" y="348351"/>
                  <a:pt x="62750" y="341964"/>
                  <a:pt x="62750" y="334724"/>
                </a:cubicBezTo>
                <a:cubicBezTo>
                  <a:pt x="62750" y="327059"/>
                  <a:pt x="68712" y="321097"/>
                  <a:pt x="76378" y="321097"/>
                </a:cubicBezTo>
                <a:close/>
                <a:moveTo>
                  <a:pt x="330701" y="227773"/>
                </a:moveTo>
                <a:cubicBezTo>
                  <a:pt x="296332" y="227773"/>
                  <a:pt x="267830" y="255826"/>
                  <a:pt x="267830" y="290578"/>
                </a:cubicBezTo>
                <a:lnTo>
                  <a:pt x="267830" y="353802"/>
                </a:lnTo>
                <a:lnTo>
                  <a:pt x="393572" y="353802"/>
                </a:lnTo>
                <a:lnTo>
                  <a:pt x="393572" y="290578"/>
                </a:lnTo>
                <a:cubicBezTo>
                  <a:pt x="393572" y="255826"/>
                  <a:pt x="365909" y="227773"/>
                  <a:pt x="330701" y="227773"/>
                </a:cubicBezTo>
                <a:close/>
                <a:moveTo>
                  <a:pt x="229564" y="156857"/>
                </a:moveTo>
                <a:cubicBezTo>
                  <a:pt x="237230" y="156857"/>
                  <a:pt x="243193" y="162912"/>
                  <a:pt x="243193" y="170265"/>
                </a:cubicBezTo>
                <a:cubicBezTo>
                  <a:pt x="243193" y="178483"/>
                  <a:pt x="237230" y="184105"/>
                  <a:pt x="229564" y="184105"/>
                </a:cubicBezTo>
                <a:cubicBezTo>
                  <a:pt x="221898" y="184105"/>
                  <a:pt x="215935" y="178483"/>
                  <a:pt x="215935" y="170265"/>
                </a:cubicBezTo>
                <a:cubicBezTo>
                  <a:pt x="215935" y="162912"/>
                  <a:pt x="221898" y="156857"/>
                  <a:pt x="229564" y="156857"/>
                </a:cubicBezTo>
                <a:close/>
                <a:moveTo>
                  <a:pt x="152049" y="156857"/>
                </a:moveTo>
                <a:cubicBezTo>
                  <a:pt x="159289" y="156857"/>
                  <a:pt x="165678" y="163245"/>
                  <a:pt x="165678" y="170485"/>
                </a:cubicBezTo>
                <a:cubicBezTo>
                  <a:pt x="165678" y="178150"/>
                  <a:pt x="159289" y="184112"/>
                  <a:pt x="152049" y="184112"/>
                </a:cubicBezTo>
                <a:cubicBezTo>
                  <a:pt x="144383" y="184112"/>
                  <a:pt x="138420" y="178150"/>
                  <a:pt x="138420" y="170485"/>
                </a:cubicBezTo>
                <a:cubicBezTo>
                  <a:pt x="138420" y="163245"/>
                  <a:pt x="144383" y="156857"/>
                  <a:pt x="152049" y="156857"/>
                </a:cubicBezTo>
                <a:close/>
                <a:moveTo>
                  <a:pt x="76105" y="156857"/>
                </a:moveTo>
                <a:cubicBezTo>
                  <a:pt x="83616" y="156857"/>
                  <a:pt x="89458" y="162711"/>
                  <a:pt x="89458" y="169819"/>
                </a:cubicBezTo>
                <a:cubicBezTo>
                  <a:pt x="89458" y="174418"/>
                  <a:pt x="86954" y="178600"/>
                  <a:pt x="83616" y="181108"/>
                </a:cubicBezTo>
                <a:lnTo>
                  <a:pt x="84868" y="231702"/>
                </a:lnTo>
                <a:cubicBezTo>
                  <a:pt x="86537" y="232956"/>
                  <a:pt x="88206" y="234210"/>
                  <a:pt x="89041" y="236301"/>
                </a:cubicBezTo>
                <a:lnTo>
                  <a:pt x="140786" y="236301"/>
                </a:lnTo>
                <a:cubicBezTo>
                  <a:pt x="143290" y="232538"/>
                  <a:pt x="147463" y="230029"/>
                  <a:pt x="152053" y="230029"/>
                </a:cubicBezTo>
                <a:cubicBezTo>
                  <a:pt x="156644" y="230029"/>
                  <a:pt x="160817" y="232538"/>
                  <a:pt x="163320" y="236301"/>
                </a:cubicBezTo>
                <a:lnTo>
                  <a:pt x="216735" y="236301"/>
                </a:lnTo>
                <a:cubicBezTo>
                  <a:pt x="219239" y="232538"/>
                  <a:pt x="223412" y="230029"/>
                  <a:pt x="228002" y="230029"/>
                </a:cubicBezTo>
                <a:cubicBezTo>
                  <a:pt x="235514" y="230029"/>
                  <a:pt x="241356" y="235883"/>
                  <a:pt x="241356" y="242991"/>
                </a:cubicBezTo>
                <a:cubicBezTo>
                  <a:pt x="241356" y="250517"/>
                  <a:pt x="235514" y="256371"/>
                  <a:pt x="228002" y="256371"/>
                </a:cubicBezTo>
                <a:cubicBezTo>
                  <a:pt x="227585" y="256371"/>
                  <a:pt x="227585" y="256371"/>
                  <a:pt x="227168" y="256371"/>
                </a:cubicBezTo>
                <a:lnTo>
                  <a:pt x="164572" y="331216"/>
                </a:lnTo>
                <a:cubicBezTo>
                  <a:pt x="164990" y="332470"/>
                  <a:pt x="165407" y="333725"/>
                  <a:pt x="165407" y="334979"/>
                </a:cubicBezTo>
                <a:cubicBezTo>
                  <a:pt x="165407" y="342087"/>
                  <a:pt x="159147" y="348359"/>
                  <a:pt x="152053" y="348359"/>
                </a:cubicBezTo>
                <a:cubicBezTo>
                  <a:pt x="144542" y="348359"/>
                  <a:pt x="138700" y="342087"/>
                  <a:pt x="138700" y="334979"/>
                </a:cubicBezTo>
                <a:cubicBezTo>
                  <a:pt x="138700" y="327871"/>
                  <a:pt x="144542" y="321599"/>
                  <a:pt x="152053" y="321599"/>
                </a:cubicBezTo>
                <a:cubicBezTo>
                  <a:pt x="152471" y="321599"/>
                  <a:pt x="153305" y="322017"/>
                  <a:pt x="153722" y="322017"/>
                </a:cubicBezTo>
                <a:lnTo>
                  <a:pt x="213814" y="250517"/>
                </a:lnTo>
                <a:lnTo>
                  <a:pt x="163320" y="250517"/>
                </a:lnTo>
                <a:cubicBezTo>
                  <a:pt x="160817" y="253862"/>
                  <a:pt x="156644" y="256371"/>
                  <a:pt x="152053" y="256371"/>
                </a:cubicBezTo>
                <a:cubicBezTo>
                  <a:pt x="147463" y="256371"/>
                  <a:pt x="143290" y="253862"/>
                  <a:pt x="140786" y="250517"/>
                </a:cubicBezTo>
                <a:lnTo>
                  <a:pt x="89041" y="250517"/>
                </a:lnTo>
                <a:cubicBezTo>
                  <a:pt x="86537" y="253862"/>
                  <a:pt x="82781" y="256371"/>
                  <a:pt x="78191" y="256371"/>
                </a:cubicBezTo>
                <a:cubicBezTo>
                  <a:pt x="70680" y="256371"/>
                  <a:pt x="64837" y="250517"/>
                  <a:pt x="64837" y="242991"/>
                </a:cubicBezTo>
                <a:cubicBezTo>
                  <a:pt x="64837" y="238392"/>
                  <a:pt x="66924" y="234628"/>
                  <a:pt x="70680" y="232120"/>
                </a:cubicBezTo>
                <a:lnTo>
                  <a:pt x="69010" y="181526"/>
                </a:lnTo>
                <a:cubicBezTo>
                  <a:pt x="65255" y="178600"/>
                  <a:pt x="62751" y="174836"/>
                  <a:pt x="62751" y="169819"/>
                </a:cubicBezTo>
                <a:cubicBezTo>
                  <a:pt x="62751" y="162711"/>
                  <a:pt x="68593" y="156857"/>
                  <a:pt x="76105" y="156857"/>
                </a:cubicBezTo>
                <a:close/>
                <a:moveTo>
                  <a:pt x="213451" y="84888"/>
                </a:moveTo>
                <a:lnTo>
                  <a:pt x="266985" y="84888"/>
                </a:lnTo>
                <a:cubicBezTo>
                  <a:pt x="271200" y="84888"/>
                  <a:pt x="274573" y="88239"/>
                  <a:pt x="274573" y="92009"/>
                </a:cubicBezTo>
                <a:lnTo>
                  <a:pt x="274573" y="145627"/>
                </a:lnTo>
                <a:cubicBezTo>
                  <a:pt x="274573" y="149397"/>
                  <a:pt x="271200" y="152748"/>
                  <a:pt x="266985" y="152748"/>
                </a:cubicBezTo>
                <a:cubicBezTo>
                  <a:pt x="263613" y="152748"/>
                  <a:pt x="260241" y="149397"/>
                  <a:pt x="260241" y="145627"/>
                </a:cubicBezTo>
                <a:lnTo>
                  <a:pt x="260241" y="99549"/>
                </a:lnTo>
                <a:lnTo>
                  <a:pt x="213451" y="99549"/>
                </a:lnTo>
                <a:cubicBezTo>
                  <a:pt x="209658" y="99549"/>
                  <a:pt x="206707" y="96198"/>
                  <a:pt x="206707" y="92009"/>
                </a:cubicBezTo>
                <a:cubicBezTo>
                  <a:pt x="206707" y="88239"/>
                  <a:pt x="209658" y="84888"/>
                  <a:pt x="213451" y="84888"/>
                </a:cubicBezTo>
                <a:close/>
                <a:moveTo>
                  <a:pt x="38541" y="84888"/>
                </a:moveTo>
                <a:lnTo>
                  <a:pt x="92075" y="84888"/>
                </a:lnTo>
                <a:cubicBezTo>
                  <a:pt x="95869" y="84888"/>
                  <a:pt x="99241" y="88210"/>
                  <a:pt x="99241" y="91947"/>
                </a:cubicBezTo>
                <a:cubicBezTo>
                  <a:pt x="99241" y="95683"/>
                  <a:pt x="95869" y="99005"/>
                  <a:pt x="92075" y="99005"/>
                </a:cubicBezTo>
                <a:lnTo>
                  <a:pt x="45707" y="99005"/>
                </a:lnTo>
                <a:lnTo>
                  <a:pt x="45707" y="143848"/>
                </a:lnTo>
                <a:cubicBezTo>
                  <a:pt x="45707" y="147585"/>
                  <a:pt x="42335" y="150907"/>
                  <a:pt x="38541" y="150907"/>
                </a:cubicBezTo>
                <a:cubicBezTo>
                  <a:pt x="34747" y="150907"/>
                  <a:pt x="31375" y="147585"/>
                  <a:pt x="31375" y="143848"/>
                </a:cubicBezTo>
                <a:lnTo>
                  <a:pt x="31375" y="91947"/>
                </a:lnTo>
                <a:cubicBezTo>
                  <a:pt x="31375" y="88210"/>
                  <a:pt x="34747" y="84888"/>
                  <a:pt x="38541" y="84888"/>
                </a:cubicBezTo>
                <a:close/>
                <a:moveTo>
                  <a:pt x="51554" y="66155"/>
                </a:moveTo>
                <a:cubicBezTo>
                  <a:pt x="40237" y="66155"/>
                  <a:pt x="30597" y="69504"/>
                  <a:pt x="21376" y="75785"/>
                </a:cubicBezTo>
                <a:lnTo>
                  <a:pt x="14251" y="80809"/>
                </a:lnTo>
                <a:lnTo>
                  <a:pt x="14251" y="450103"/>
                </a:lnTo>
                <a:cubicBezTo>
                  <a:pt x="29759" y="439636"/>
                  <a:pt x="48201" y="433774"/>
                  <a:pt x="67062" y="433774"/>
                </a:cubicBezTo>
                <a:lnTo>
                  <a:pt x="213761" y="433774"/>
                </a:lnTo>
                <a:lnTo>
                  <a:pt x="213761" y="410745"/>
                </a:lnTo>
                <a:lnTo>
                  <a:pt x="197834" y="410745"/>
                </a:lnTo>
                <a:cubicBezTo>
                  <a:pt x="194061" y="410745"/>
                  <a:pt x="190708" y="407396"/>
                  <a:pt x="190708" y="403627"/>
                </a:cubicBezTo>
                <a:cubicBezTo>
                  <a:pt x="190708" y="399440"/>
                  <a:pt x="194061" y="396510"/>
                  <a:pt x="197834" y="396510"/>
                </a:cubicBezTo>
                <a:lnTo>
                  <a:pt x="213761" y="396510"/>
                </a:lnTo>
                <a:lnTo>
                  <a:pt x="213761" y="379343"/>
                </a:lnTo>
                <a:cubicBezTo>
                  <a:pt x="213761" y="365107"/>
                  <a:pt x="225078" y="353802"/>
                  <a:pt x="239329" y="353802"/>
                </a:cubicBezTo>
                <a:lnTo>
                  <a:pt x="253579" y="353802"/>
                </a:lnTo>
                <a:lnTo>
                  <a:pt x="253579" y="290578"/>
                </a:lnTo>
                <a:cubicBezTo>
                  <a:pt x="253579" y="264200"/>
                  <a:pt x="267411" y="240334"/>
                  <a:pt x="287949" y="226517"/>
                </a:cubicBezTo>
                <a:lnTo>
                  <a:pt x="287949" y="80809"/>
                </a:lnTo>
                <a:lnTo>
                  <a:pt x="280823" y="75785"/>
                </a:lnTo>
                <a:cubicBezTo>
                  <a:pt x="271602" y="69504"/>
                  <a:pt x="261962" y="66155"/>
                  <a:pt x="250645" y="66155"/>
                </a:cubicBezTo>
                <a:close/>
                <a:moveTo>
                  <a:pt x="170518" y="29527"/>
                </a:moveTo>
                <a:cubicBezTo>
                  <a:pt x="172925" y="29527"/>
                  <a:pt x="174931" y="31533"/>
                  <a:pt x="174931" y="33939"/>
                </a:cubicBezTo>
                <a:cubicBezTo>
                  <a:pt x="174931" y="36346"/>
                  <a:pt x="172925" y="38352"/>
                  <a:pt x="170518" y="38352"/>
                </a:cubicBezTo>
                <a:cubicBezTo>
                  <a:pt x="168111" y="38352"/>
                  <a:pt x="166105" y="36346"/>
                  <a:pt x="166105" y="33939"/>
                </a:cubicBezTo>
                <a:cubicBezTo>
                  <a:pt x="166105" y="31533"/>
                  <a:pt x="168111" y="29527"/>
                  <a:pt x="170518" y="29527"/>
                </a:cubicBezTo>
                <a:close/>
                <a:moveTo>
                  <a:pt x="135438" y="25835"/>
                </a:moveTo>
                <a:cubicBezTo>
                  <a:pt x="139698" y="25835"/>
                  <a:pt x="143531" y="29668"/>
                  <a:pt x="143531" y="33926"/>
                </a:cubicBezTo>
                <a:cubicBezTo>
                  <a:pt x="143531" y="38610"/>
                  <a:pt x="139698" y="42017"/>
                  <a:pt x="135438" y="42017"/>
                </a:cubicBezTo>
                <a:cubicBezTo>
                  <a:pt x="130753" y="42017"/>
                  <a:pt x="127346" y="38610"/>
                  <a:pt x="127346" y="33926"/>
                </a:cubicBezTo>
                <a:cubicBezTo>
                  <a:pt x="127346" y="29668"/>
                  <a:pt x="130753" y="25835"/>
                  <a:pt x="135438" y="25835"/>
                </a:cubicBezTo>
                <a:close/>
                <a:moveTo>
                  <a:pt x="26406" y="14236"/>
                </a:moveTo>
                <a:cubicBezTo>
                  <a:pt x="19699" y="14236"/>
                  <a:pt x="14251" y="20098"/>
                  <a:pt x="14251" y="27215"/>
                </a:cubicBezTo>
                <a:lnTo>
                  <a:pt x="14251" y="63224"/>
                </a:lnTo>
                <a:cubicBezTo>
                  <a:pt x="25148" y="55687"/>
                  <a:pt x="38142" y="51500"/>
                  <a:pt x="51554" y="51500"/>
                </a:cubicBezTo>
                <a:lnTo>
                  <a:pt x="250645" y="51500"/>
                </a:lnTo>
                <a:cubicBezTo>
                  <a:pt x="264058" y="51500"/>
                  <a:pt x="277051" y="55687"/>
                  <a:pt x="287949" y="63224"/>
                </a:cubicBezTo>
                <a:lnTo>
                  <a:pt x="287949" y="27215"/>
                </a:lnTo>
                <a:cubicBezTo>
                  <a:pt x="287949" y="20098"/>
                  <a:pt x="282500" y="14236"/>
                  <a:pt x="275794" y="14236"/>
                </a:cubicBezTo>
                <a:close/>
                <a:moveTo>
                  <a:pt x="26406" y="0"/>
                </a:moveTo>
                <a:lnTo>
                  <a:pt x="275794" y="0"/>
                </a:lnTo>
                <a:cubicBezTo>
                  <a:pt x="290464" y="0"/>
                  <a:pt x="302199" y="12142"/>
                  <a:pt x="302199" y="27215"/>
                </a:cubicBezTo>
                <a:lnTo>
                  <a:pt x="302199" y="218980"/>
                </a:lnTo>
                <a:cubicBezTo>
                  <a:pt x="311001" y="215631"/>
                  <a:pt x="320642" y="213119"/>
                  <a:pt x="330701" y="213119"/>
                </a:cubicBezTo>
                <a:cubicBezTo>
                  <a:pt x="373453" y="213119"/>
                  <a:pt x="407823" y="248289"/>
                  <a:pt x="407823" y="290578"/>
                </a:cubicBezTo>
                <a:lnTo>
                  <a:pt x="407823" y="353802"/>
                </a:lnTo>
                <a:lnTo>
                  <a:pt x="422492" y="353802"/>
                </a:lnTo>
                <a:cubicBezTo>
                  <a:pt x="436743" y="353802"/>
                  <a:pt x="448060" y="365107"/>
                  <a:pt x="448060" y="379343"/>
                </a:cubicBezTo>
                <a:lnTo>
                  <a:pt x="448060" y="522120"/>
                </a:lnTo>
                <a:cubicBezTo>
                  <a:pt x="448060" y="536356"/>
                  <a:pt x="436743" y="547660"/>
                  <a:pt x="422492" y="547660"/>
                </a:cubicBezTo>
                <a:lnTo>
                  <a:pt x="239329" y="547660"/>
                </a:lnTo>
                <a:cubicBezTo>
                  <a:pt x="225078" y="547660"/>
                  <a:pt x="213761" y="536356"/>
                  <a:pt x="213761" y="522120"/>
                </a:cubicBezTo>
                <a:lnTo>
                  <a:pt x="213761" y="517514"/>
                </a:lnTo>
                <a:lnTo>
                  <a:pt x="26406" y="517514"/>
                </a:lnTo>
                <a:cubicBezTo>
                  <a:pt x="11736" y="517514"/>
                  <a:pt x="0" y="505372"/>
                  <a:pt x="0" y="490298"/>
                </a:cubicBezTo>
                <a:lnTo>
                  <a:pt x="0" y="27215"/>
                </a:lnTo>
                <a:cubicBezTo>
                  <a:pt x="0" y="12142"/>
                  <a:pt x="11736" y="0"/>
                  <a:pt x="264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Josefin Sans Ligh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711589-3F2D-AF87-11C9-2BB7076D0C35}"/>
              </a:ext>
            </a:extLst>
          </p:cNvPr>
          <p:cNvSpPr txBox="1"/>
          <p:nvPr/>
        </p:nvSpPr>
        <p:spPr>
          <a:xfrm>
            <a:off x="660454" y="5727155"/>
            <a:ext cx="6795705" cy="6227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Преди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свържим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нашия</a:t>
            </a:r>
            <a:r>
              <a:rPr lang="bg-B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настолен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компютър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си направим един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фалшив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компютър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 именно </a:t>
            </a:r>
            <a:r>
              <a:rPr lang="bg-B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иртуален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машина с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помощта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софтуерната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VM VirtualBox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046CE-3E82-92A3-CDF8-1DD0198BC72A}"/>
              </a:ext>
            </a:extLst>
          </p:cNvPr>
          <p:cNvSpPr txBox="1"/>
          <p:nvPr/>
        </p:nvSpPr>
        <p:spPr>
          <a:xfrm>
            <a:off x="8455659" y="5727155"/>
            <a:ext cx="7466331" cy="67417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бъде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 да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изтеглим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браузъра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Tor,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позволява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се движим из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всеки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уебсайт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(дори конвенционален)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напълно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анонимно. Можем да го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използваме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всеки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 и е много прост и интуитивен.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6C988-F0D3-DF0D-E74B-CB874921025E}"/>
              </a:ext>
            </a:extLst>
          </p:cNvPr>
          <p:cNvSpPr txBox="1"/>
          <p:nvPr/>
        </p:nvSpPr>
        <p:spPr>
          <a:xfrm>
            <a:off x="16921490" y="5727153"/>
            <a:ext cx="6795705" cy="67417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накрая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силно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препоръчително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изтеглим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VPN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(Virtual Private Network)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безплатно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платено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за да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използваме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адреса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предоставен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доставчика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VPN, а не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директно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нашия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3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3">
            <a:extLst>
              <a:ext uri="{FF2B5EF4-FFF2-40B4-BE49-F238E27FC236}">
                <a16:creationId xmlns:a16="http://schemas.microsoft.com/office/drawing/2014/main" id="{7F75AD50-6C1B-9F23-4CAD-335E28623527}"/>
              </a:ext>
            </a:extLst>
          </p:cNvPr>
          <p:cNvSpPr/>
          <p:nvPr/>
        </p:nvSpPr>
        <p:spPr>
          <a:xfrm>
            <a:off x="1517184" y="2029522"/>
            <a:ext cx="21343283" cy="10052275"/>
          </a:xfrm>
          <a:custGeom>
            <a:avLst/>
            <a:gdLst>
              <a:gd name="connsiteX0" fmla="*/ 7385210 w 7773543"/>
              <a:gd name="connsiteY0" fmla="*/ 211090 h 3661189"/>
              <a:gd name="connsiteX1" fmla="*/ 7173600 w 7773543"/>
              <a:gd name="connsiteY1" fmla="*/ 211090 h 3661189"/>
              <a:gd name="connsiteX2" fmla="*/ 4323719 w 7773543"/>
              <a:gd name="connsiteY2" fmla="*/ 211090 h 3661189"/>
              <a:gd name="connsiteX3" fmla="*/ 4200757 w 7773543"/>
              <a:gd name="connsiteY3" fmla="*/ 0 h 3661189"/>
              <a:gd name="connsiteX4" fmla="*/ 612527 w 7773543"/>
              <a:gd name="connsiteY4" fmla="*/ 0 h 3661189"/>
              <a:gd name="connsiteX5" fmla="*/ 0 w 7773543"/>
              <a:gd name="connsiteY5" fmla="*/ 577781 h 3661189"/>
              <a:gd name="connsiteX6" fmla="*/ 0 w 7773543"/>
              <a:gd name="connsiteY6" fmla="*/ 3083408 h 3661189"/>
              <a:gd name="connsiteX7" fmla="*/ 388334 w 7773543"/>
              <a:gd name="connsiteY7" fmla="*/ 3449527 h 3661189"/>
              <a:gd name="connsiteX8" fmla="*/ 793254 w 7773543"/>
              <a:gd name="connsiteY8" fmla="*/ 3449527 h 3661189"/>
              <a:gd name="connsiteX9" fmla="*/ 3440674 w 7773543"/>
              <a:gd name="connsiteY9" fmla="*/ 3449527 h 3661189"/>
              <a:gd name="connsiteX10" fmla="*/ 3563637 w 7773543"/>
              <a:gd name="connsiteY10" fmla="*/ 3661189 h 3661189"/>
              <a:gd name="connsiteX11" fmla="*/ 7161017 w 7773543"/>
              <a:gd name="connsiteY11" fmla="*/ 3661189 h 3661189"/>
              <a:gd name="connsiteX12" fmla="*/ 7773544 w 7773543"/>
              <a:gd name="connsiteY12" fmla="*/ 3083408 h 3661189"/>
              <a:gd name="connsiteX13" fmla="*/ 7773544 w 7773543"/>
              <a:gd name="connsiteY13" fmla="*/ 577781 h 366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73543" h="3661189">
                <a:moveTo>
                  <a:pt x="7385210" y="211090"/>
                </a:moveTo>
                <a:lnTo>
                  <a:pt x="7173600" y="211090"/>
                </a:lnTo>
                <a:lnTo>
                  <a:pt x="4323719" y="211090"/>
                </a:lnTo>
                <a:lnTo>
                  <a:pt x="4200757" y="0"/>
                </a:lnTo>
                <a:lnTo>
                  <a:pt x="612527" y="0"/>
                </a:lnTo>
                <a:lnTo>
                  <a:pt x="0" y="577781"/>
                </a:lnTo>
                <a:lnTo>
                  <a:pt x="0" y="3083408"/>
                </a:lnTo>
                <a:lnTo>
                  <a:pt x="388334" y="3449527"/>
                </a:lnTo>
                <a:lnTo>
                  <a:pt x="793254" y="3449527"/>
                </a:lnTo>
                <a:lnTo>
                  <a:pt x="3440674" y="3449527"/>
                </a:lnTo>
                <a:lnTo>
                  <a:pt x="3563637" y="3661189"/>
                </a:lnTo>
                <a:lnTo>
                  <a:pt x="7161017" y="3661189"/>
                </a:lnTo>
                <a:lnTo>
                  <a:pt x="7773544" y="3083408"/>
                </a:lnTo>
                <a:lnTo>
                  <a:pt x="7773544" y="577781"/>
                </a:lnTo>
                <a:close/>
              </a:path>
            </a:pathLst>
          </a:custGeom>
          <a:solidFill>
            <a:schemeClr val="accent6"/>
          </a:solidFill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Josefin Sans Light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9B078D-3435-3202-1DB5-168034337D6A}"/>
              </a:ext>
            </a:extLst>
          </p:cNvPr>
          <p:cNvGrpSpPr/>
          <p:nvPr/>
        </p:nvGrpSpPr>
        <p:grpSpPr>
          <a:xfrm>
            <a:off x="20599737" y="4803194"/>
            <a:ext cx="1681794" cy="4504930"/>
            <a:chOff x="11933903" y="5120931"/>
            <a:chExt cx="1681794" cy="450493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55CE640-11D3-CD2B-1992-59664108C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3435" y="5138835"/>
              <a:ext cx="1574353" cy="4469122"/>
            </a:xfrm>
            <a:custGeom>
              <a:avLst/>
              <a:gdLst>
                <a:gd name="connsiteX0" fmla="*/ 721710 w 1448917"/>
                <a:gd name="connsiteY0" fmla="*/ 159300 h 4113047"/>
                <a:gd name="connsiteX1" fmla="*/ 593248 w 1448917"/>
                <a:gd name="connsiteY1" fmla="*/ 288386 h 4113047"/>
                <a:gd name="connsiteX2" fmla="*/ 721710 w 1448917"/>
                <a:gd name="connsiteY2" fmla="*/ 416230 h 4113047"/>
                <a:gd name="connsiteX3" fmla="*/ 850172 w 1448917"/>
                <a:gd name="connsiteY3" fmla="*/ 288386 h 4113047"/>
                <a:gd name="connsiteX4" fmla="*/ 721710 w 1448917"/>
                <a:gd name="connsiteY4" fmla="*/ 159300 h 4113047"/>
                <a:gd name="connsiteX5" fmla="*/ 724459 w 1448917"/>
                <a:gd name="connsiteY5" fmla="*/ 0 h 4113047"/>
                <a:gd name="connsiteX6" fmla="*/ 1448917 w 1448917"/>
                <a:gd name="connsiteY6" fmla="*/ 723926 h 4113047"/>
                <a:gd name="connsiteX7" fmla="*/ 841669 w 1448917"/>
                <a:gd name="connsiteY7" fmla="*/ 1437885 h 4113047"/>
                <a:gd name="connsiteX8" fmla="*/ 841669 w 1448917"/>
                <a:gd name="connsiteY8" fmla="*/ 3312312 h 4113047"/>
                <a:gd name="connsiteX9" fmla="*/ 1328073 w 1448917"/>
                <a:gd name="connsiteY9" fmla="*/ 3312312 h 4113047"/>
                <a:gd name="connsiteX10" fmla="*/ 1328073 w 1448917"/>
                <a:gd name="connsiteY10" fmla="*/ 3484663 h 4113047"/>
                <a:gd name="connsiteX11" fmla="*/ 1027031 w 1448917"/>
                <a:gd name="connsiteY11" fmla="*/ 3484663 h 4113047"/>
                <a:gd name="connsiteX12" fmla="*/ 1027031 w 1448917"/>
                <a:gd name="connsiteY12" fmla="*/ 3758176 h 4113047"/>
                <a:gd name="connsiteX13" fmla="*/ 1328073 w 1448917"/>
                <a:gd name="connsiteY13" fmla="*/ 3758176 h 4113047"/>
                <a:gd name="connsiteX14" fmla="*/ 1328073 w 1448917"/>
                <a:gd name="connsiteY14" fmla="*/ 3931775 h 4113047"/>
                <a:gd name="connsiteX15" fmla="*/ 841669 w 1448917"/>
                <a:gd name="connsiteY15" fmla="*/ 3931775 h 4113047"/>
                <a:gd name="connsiteX16" fmla="*/ 841669 w 1448917"/>
                <a:gd name="connsiteY16" fmla="*/ 4113047 h 4113047"/>
                <a:gd name="connsiteX17" fmla="*/ 579816 w 1448917"/>
                <a:gd name="connsiteY17" fmla="*/ 4113047 h 4113047"/>
                <a:gd name="connsiteX18" fmla="*/ 579816 w 1448917"/>
                <a:gd name="connsiteY18" fmla="*/ 1432901 h 4113047"/>
                <a:gd name="connsiteX19" fmla="*/ 0 w 1448917"/>
                <a:gd name="connsiteY19" fmla="*/ 723926 h 4113047"/>
                <a:gd name="connsiteX20" fmla="*/ 724459 w 1448917"/>
                <a:gd name="connsiteY20" fmla="*/ 0 h 411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48917" h="4113047">
                  <a:moveTo>
                    <a:pt x="721710" y="159300"/>
                  </a:moveTo>
                  <a:cubicBezTo>
                    <a:pt x="650619" y="159300"/>
                    <a:pt x="593248" y="216396"/>
                    <a:pt x="593248" y="288386"/>
                  </a:cubicBezTo>
                  <a:cubicBezTo>
                    <a:pt x="593248" y="359135"/>
                    <a:pt x="650619" y="416230"/>
                    <a:pt x="721710" y="416230"/>
                  </a:cubicBezTo>
                  <a:cubicBezTo>
                    <a:pt x="794048" y="416230"/>
                    <a:pt x="850172" y="359135"/>
                    <a:pt x="850172" y="288386"/>
                  </a:cubicBezTo>
                  <a:cubicBezTo>
                    <a:pt x="850172" y="216396"/>
                    <a:pt x="794048" y="159300"/>
                    <a:pt x="721710" y="159300"/>
                  </a:cubicBezTo>
                  <a:close/>
                  <a:moveTo>
                    <a:pt x="724459" y="0"/>
                  </a:moveTo>
                  <a:cubicBezTo>
                    <a:pt x="1124719" y="0"/>
                    <a:pt x="1448917" y="325206"/>
                    <a:pt x="1448917" y="723926"/>
                  </a:cubicBezTo>
                  <a:cubicBezTo>
                    <a:pt x="1448917" y="1085266"/>
                    <a:pt x="1185818" y="1381815"/>
                    <a:pt x="841669" y="1437885"/>
                  </a:cubicBezTo>
                  <a:lnTo>
                    <a:pt x="841669" y="3312312"/>
                  </a:lnTo>
                  <a:lnTo>
                    <a:pt x="1328073" y="3312312"/>
                  </a:lnTo>
                  <a:lnTo>
                    <a:pt x="1328073" y="3484663"/>
                  </a:lnTo>
                  <a:lnTo>
                    <a:pt x="1027031" y="3484663"/>
                  </a:lnTo>
                  <a:lnTo>
                    <a:pt x="1027031" y="3758176"/>
                  </a:lnTo>
                  <a:lnTo>
                    <a:pt x="1328073" y="3758176"/>
                  </a:lnTo>
                  <a:lnTo>
                    <a:pt x="1328073" y="3931775"/>
                  </a:lnTo>
                  <a:lnTo>
                    <a:pt x="841669" y="3931775"/>
                  </a:lnTo>
                  <a:lnTo>
                    <a:pt x="841669" y="4113047"/>
                  </a:lnTo>
                  <a:lnTo>
                    <a:pt x="579816" y="4113047"/>
                  </a:lnTo>
                  <a:lnTo>
                    <a:pt x="579816" y="1432901"/>
                  </a:lnTo>
                  <a:cubicBezTo>
                    <a:pt x="249383" y="1366863"/>
                    <a:pt x="0" y="1075298"/>
                    <a:pt x="0" y="723926"/>
                  </a:cubicBezTo>
                  <a:cubicBezTo>
                    <a:pt x="0" y="325206"/>
                    <a:pt x="324198" y="0"/>
                    <a:pt x="724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0B701A-6FC1-6AE7-7D6E-045674BF4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3903" y="5120931"/>
              <a:ext cx="1681794" cy="4504930"/>
            </a:xfrm>
            <a:custGeom>
              <a:avLst/>
              <a:gdLst>
                <a:gd name="connsiteX0" fmla="*/ 941349 w 1547798"/>
                <a:gd name="connsiteY0" fmla="*/ 3341742 h 4146002"/>
                <a:gd name="connsiteX1" fmla="*/ 941349 w 1547798"/>
                <a:gd name="connsiteY1" fmla="*/ 3924308 h 4146002"/>
                <a:gd name="connsiteX2" fmla="*/ 1393486 w 1547798"/>
                <a:gd name="connsiteY2" fmla="*/ 3924308 h 4146002"/>
                <a:gd name="connsiteX3" fmla="*/ 1393486 w 1547798"/>
                <a:gd name="connsiteY3" fmla="*/ 3787087 h 4146002"/>
                <a:gd name="connsiteX4" fmla="*/ 1093523 w 1547798"/>
                <a:gd name="connsiteY4" fmla="*/ 3787087 h 4146002"/>
                <a:gd name="connsiteX5" fmla="*/ 1093523 w 1547798"/>
                <a:gd name="connsiteY5" fmla="*/ 3478963 h 4146002"/>
                <a:gd name="connsiteX6" fmla="*/ 1393486 w 1547798"/>
                <a:gd name="connsiteY6" fmla="*/ 3478963 h 4146002"/>
                <a:gd name="connsiteX7" fmla="*/ 1393486 w 1547798"/>
                <a:gd name="connsiteY7" fmla="*/ 3341742 h 4146002"/>
                <a:gd name="connsiteX8" fmla="*/ 988411 w 1547798"/>
                <a:gd name="connsiteY8" fmla="*/ 2933286 h 4146002"/>
                <a:gd name="connsiteX9" fmla="*/ 1005788 w 1547798"/>
                <a:gd name="connsiteY9" fmla="*/ 2950781 h 4146002"/>
                <a:gd name="connsiteX10" fmla="*/ 1005788 w 1547798"/>
                <a:gd name="connsiteY10" fmla="*/ 3259448 h 4146002"/>
                <a:gd name="connsiteX11" fmla="*/ 1470003 w 1547798"/>
                <a:gd name="connsiteY11" fmla="*/ 3259448 h 4146002"/>
                <a:gd name="connsiteX12" fmla="*/ 1487380 w 1547798"/>
                <a:gd name="connsiteY12" fmla="*/ 3276943 h 4146002"/>
                <a:gd name="connsiteX13" fmla="*/ 1487380 w 1547798"/>
                <a:gd name="connsiteY13" fmla="*/ 3414406 h 4146002"/>
                <a:gd name="connsiteX14" fmla="*/ 1470003 w 1547798"/>
                <a:gd name="connsiteY14" fmla="*/ 3431901 h 4146002"/>
                <a:gd name="connsiteX15" fmla="*/ 1453867 w 1547798"/>
                <a:gd name="connsiteY15" fmla="*/ 3414406 h 4146002"/>
                <a:gd name="connsiteX16" fmla="*/ 1453867 w 1547798"/>
                <a:gd name="connsiteY16" fmla="*/ 3293189 h 4146002"/>
                <a:gd name="connsiteX17" fmla="*/ 988411 w 1547798"/>
                <a:gd name="connsiteY17" fmla="*/ 3293189 h 4146002"/>
                <a:gd name="connsiteX18" fmla="*/ 972275 w 1547798"/>
                <a:gd name="connsiteY18" fmla="*/ 3276943 h 4146002"/>
                <a:gd name="connsiteX19" fmla="*/ 972275 w 1547798"/>
                <a:gd name="connsiteY19" fmla="*/ 2950781 h 4146002"/>
                <a:gd name="connsiteX20" fmla="*/ 988411 w 1547798"/>
                <a:gd name="connsiteY20" fmla="*/ 2933286 h 4146002"/>
                <a:gd name="connsiteX21" fmla="*/ 17435 w 1547798"/>
                <a:gd name="connsiteY21" fmla="*/ 763531 h 4146002"/>
                <a:gd name="connsiteX22" fmla="*/ 33625 w 1547798"/>
                <a:gd name="connsiteY22" fmla="*/ 782224 h 4146002"/>
                <a:gd name="connsiteX23" fmla="*/ 90913 w 1547798"/>
                <a:gd name="connsiteY23" fmla="*/ 1057630 h 4146002"/>
                <a:gd name="connsiteX24" fmla="*/ 600276 w 1547798"/>
                <a:gd name="connsiteY24" fmla="*/ 1472609 h 4146002"/>
                <a:gd name="connsiteX25" fmla="*/ 613976 w 1547798"/>
                <a:gd name="connsiteY25" fmla="*/ 1490056 h 4146002"/>
                <a:gd name="connsiteX26" fmla="*/ 613976 w 1547798"/>
                <a:gd name="connsiteY26" fmla="*/ 2414724 h 4146002"/>
                <a:gd name="connsiteX27" fmla="*/ 596540 w 1547798"/>
                <a:gd name="connsiteY27" fmla="*/ 2432171 h 4146002"/>
                <a:gd name="connsiteX28" fmla="*/ 579105 w 1547798"/>
                <a:gd name="connsiteY28" fmla="*/ 2414724 h 4146002"/>
                <a:gd name="connsiteX29" fmla="*/ 579105 w 1547798"/>
                <a:gd name="connsiteY29" fmla="*/ 1503764 h 4146002"/>
                <a:gd name="connsiteX30" fmla="*/ 58533 w 1547798"/>
                <a:gd name="connsiteY30" fmla="*/ 1071338 h 4146002"/>
                <a:gd name="connsiteX31" fmla="*/ 0 w 1547798"/>
                <a:gd name="connsiteY31" fmla="*/ 782224 h 4146002"/>
                <a:gd name="connsiteX32" fmla="*/ 17435 w 1547798"/>
                <a:gd name="connsiteY32" fmla="*/ 763531 h 4146002"/>
                <a:gd name="connsiteX33" fmla="*/ 806225 w 1547798"/>
                <a:gd name="connsiteY33" fmla="*/ 194492 h 4146002"/>
                <a:gd name="connsiteX34" fmla="*/ 693105 w 1547798"/>
                <a:gd name="connsiteY34" fmla="*/ 307612 h 4146002"/>
                <a:gd name="connsiteX35" fmla="*/ 806225 w 1547798"/>
                <a:gd name="connsiteY35" fmla="*/ 420731 h 4146002"/>
                <a:gd name="connsiteX36" fmla="*/ 919344 w 1547798"/>
                <a:gd name="connsiteY36" fmla="*/ 307612 h 4146002"/>
                <a:gd name="connsiteX37" fmla="*/ 806225 w 1547798"/>
                <a:gd name="connsiteY37" fmla="*/ 194492 h 4146002"/>
                <a:gd name="connsiteX38" fmla="*/ 806225 w 1547798"/>
                <a:gd name="connsiteY38" fmla="*/ 159300 h 4146002"/>
                <a:gd name="connsiteX39" fmla="*/ 954537 w 1547798"/>
                <a:gd name="connsiteY39" fmla="*/ 307612 h 4146002"/>
                <a:gd name="connsiteX40" fmla="*/ 806225 w 1547798"/>
                <a:gd name="connsiteY40" fmla="*/ 454667 h 4146002"/>
                <a:gd name="connsiteX41" fmla="*/ 659169 w 1547798"/>
                <a:gd name="connsiteY41" fmla="*/ 307612 h 4146002"/>
                <a:gd name="connsiteX42" fmla="*/ 806225 w 1547798"/>
                <a:gd name="connsiteY42" fmla="*/ 159300 h 4146002"/>
                <a:gd name="connsiteX43" fmla="*/ 806858 w 1547798"/>
                <a:gd name="connsiteY43" fmla="*/ 99502 h 4146002"/>
                <a:gd name="connsiteX44" fmla="*/ 166773 w 1547798"/>
                <a:gd name="connsiteY44" fmla="*/ 737573 h 4146002"/>
                <a:gd name="connsiteX45" fmla="*/ 806858 w 1547798"/>
                <a:gd name="connsiteY45" fmla="*/ 1375645 h 4146002"/>
                <a:gd name="connsiteX46" fmla="*/ 1446942 w 1547798"/>
                <a:gd name="connsiteY46" fmla="*/ 737573 h 4146002"/>
                <a:gd name="connsiteX47" fmla="*/ 806858 w 1547798"/>
                <a:gd name="connsiteY47" fmla="*/ 99502 h 4146002"/>
                <a:gd name="connsiteX48" fmla="*/ 806858 w 1547798"/>
                <a:gd name="connsiteY48" fmla="*/ 65920 h 4146002"/>
                <a:gd name="connsiteX49" fmla="*/ 1481878 w 1547798"/>
                <a:gd name="connsiteY49" fmla="*/ 737573 h 4146002"/>
                <a:gd name="connsiteX50" fmla="*/ 806858 w 1547798"/>
                <a:gd name="connsiteY50" fmla="*/ 1410471 h 4146002"/>
                <a:gd name="connsiteX51" fmla="*/ 131837 w 1547798"/>
                <a:gd name="connsiteY51" fmla="*/ 737573 h 4146002"/>
                <a:gd name="connsiteX52" fmla="*/ 806858 w 1547798"/>
                <a:gd name="connsiteY52" fmla="*/ 65920 h 4146002"/>
                <a:gd name="connsiteX53" fmla="*/ 806859 w 1547798"/>
                <a:gd name="connsiteY53" fmla="*/ 33636 h 4146002"/>
                <a:gd name="connsiteX54" fmla="*/ 100788 w 1547798"/>
                <a:gd name="connsiteY54" fmla="*/ 740001 h 4146002"/>
                <a:gd name="connsiteX55" fmla="*/ 666143 w 1547798"/>
                <a:gd name="connsiteY55" fmla="*/ 1432663 h 4146002"/>
                <a:gd name="connsiteX56" fmla="*/ 679841 w 1547798"/>
                <a:gd name="connsiteY56" fmla="*/ 1435154 h 4146002"/>
                <a:gd name="connsiteX57" fmla="*/ 679841 w 1547798"/>
                <a:gd name="connsiteY57" fmla="*/ 4111120 h 4146002"/>
                <a:gd name="connsiteX58" fmla="*/ 906481 w 1547798"/>
                <a:gd name="connsiteY58" fmla="*/ 4111120 h 4146002"/>
                <a:gd name="connsiteX59" fmla="*/ 906481 w 1547798"/>
                <a:gd name="connsiteY59" fmla="*/ 3959237 h 4146002"/>
                <a:gd name="connsiteX60" fmla="*/ 906355 w 1547798"/>
                <a:gd name="connsiteY60" fmla="*/ 3959237 h 4146002"/>
                <a:gd name="connsiteX61" fmla="*/ 906355 w 1547798"/>
                <a:gd name="connsiteY61" fmla="*/ 3306813 h 4146002"/>
                <a:gd name="connsiteX62" fmla="*/ 906481 w 1547798"/>
                <a:gd name="connsiteY62" fmla="*/ 3306813 h 4146002"/>
                <a:gd name="connsiteX63" fmla="*/ 906481 w 1547798"/>
                <a:gd name="connsiteY63" fmla="*/ 1438892 h 4146002"/>
                <a:gd name="connsiteX64" fmla="*/ 921424 w 1547798"/>
                <a:gd name="connsiteY64" fmla="*/ 1436400 h 4146002"/>
                <a:gd name="connsiteX65" fmla="*/ 1343573 w 1547798"/>
                <a:gd name="connsiteY65" fmla="*/ 1200945 h 4146002"/>
                <a:gd name="connsiteX66" fmla="*/ 1514175 w 1547798"/>
                <a:gd name="connsiteY66" fmla="*/ 740001 h 4146002"/>
                <a:gd name="connsiteX67" fmla="*/ 806859 w 1547798"/>
                <a:gd name="connsiteY67" fmla="*/ 33636 h 4146002"/>
                <a:gd name="connsiteX68" fmla="*/ 806859 w 1547798"/>
                <a:gd name="connsiteY68" fmla="*/ 0 h 4146002"/>
                <a:gd name="connsiteX69" fmla="*/ 1547798 w 1547798"/>
                <a:gd name="connsiteY69" fmla="*/ 740001 h 4146002"/>
                <a:gd name="connsiteX70" fmla="*/ 1369723 w 1547798"/>
                <a:gd name="connsiteY70" fmla="*/ 1223369 h 4146002"/>
                <a:gd name="connsiteX71" fmla="*/ 941349 w 1547798"/>
                <a:gd name="connsiteY71" fmla="*/ 1468791 h 4146002"/>
                <a:gd name="connsiteX72" fmla="*/ 941349 w 1547798"/>
                <a:gd name="connsiteY72" fmla="*/ 3306813 h 4146002"/>
                <a:gd name="connsiteX73" fmla="*/ 1426953 w 1547798"/>
                <a:gd name="connsiteY73" fmla="*/ 3306813 h 4146002"/>
                <a:gd name="connsiteX74" fmla="*/ 1426953 w 1547798"/>
                <a:gd name="connsiteY74" fmla="*/ 3513892 h 4146002"/>
                <a:gd name="connsiteX75" fmla="*/ 1126990 w 1547798"/>
                <a:gd name="connsiteY75" fmla="*/ 3513892 h 4146002"/>
                <a:gd name="connsiteX76" fmla="*/ 1126990 w 1547798"/>
                <a:gd name="connsiteY76" fmla="*/ 3753405 h 4146002"/>
                <a:gd name="connsiteX77" fmla="*/ 1426953 w 1547798"/>
                <a:gd name="connsiteY77" fmla="*/ 3753405 h 4146002"/>
                <a:gd name="connsiteX78" fmla="*/ 1426953 w 1547798"/>
                <a:gd name="connsiteY78" fmla="*/ 3959237 h 4146002"/>
                <a:gd name="connsiteX79" fmla="*/ 941349 w 1547798"/>
                <a:gd name="connsiteY79" fmla="*/ 3959237 h 4146002"/>
                <a:gd name="connsiteX80" fmla="*/ 941349 w 1547798"/>
                <a:gd name="connsiteY80" fmla="*/ 4146002 h 4146002"/>
                <a:gd name="connsiteX81" fmla="*/ 646218 w 1547798"/>
                <a:gd name="connsiteY81" fmla="*/ 4146002 h 4146002"/>
                <a:gd name="connsiteX82" fmla="*/ 646218 w 1547798"/>
                <a:gd name="connsiteY82" fmla="*/ 1462562 h 4146002"/>
                <a:gd name="connsiteX83" fmla="*/ 65920 w 1547798"/>
                <a:gd name="connsiteY83" fmla="*/ 740001 h 4146002"/>
                <a:gd name="connsiteX84" fmla="*/ 806859 w 1547798"/>
                <a:gd name="connsiteY84" fmla="*/ 0 h 414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547798" h="4146002">
                  <a:moveTo>
                    <a:pt x="941349" y="3341742"/>
                  </a:moveTo>
                  <a:lnTo>
                    <a:pt x="941349" y="3924308"/>
                  </a:lnTo>
                  <a:lnTo>
                    <a:pt x="1393486" y="3924308"/>
                  </a:lnTo>
                  <a:lnTo>
                    <a:pt x="1393486" y="3787087"/>
                  </a:lnTo>
                  <a:lnTo>
                    <a:pt x="1093523" y="3787087"/>
                  </a:lnTo>
                  <a:lnTo>
                    <a:pt x="1093523" y="3478963"/>
                  </a:lnTo>
                  <a:lnTo>
                    <a:pt x="1393486" y="3478963"/>
                  </a:lnTo>
                  <a:lnTo>
                    <a:pt x="1393486" y="3341742"/>
                  </a:lnTo>
                  <a:close/>
                  <a:moveTo>
                    <a:pt x="988411" y="2933286"/>
                  </a:moveTo>
                  <a:cubicBezTo>
                    <a:pt x="998341" y="2933286"/>
                    <a:pt x="1005788" y="2940784"/>
                    <a:pt x="1005788" y="2950781"/>
                  </a:cubicBezTo>
                  <a:lnTo>
                    <a:pt x="1005788" y="3259448"/>
                  </a:lnTo>
                  <a:lnTo>
                    <a:pt x="1470003" y="3259448"/>
                  </a:lnTo>
                  <a:cubicBezTo>
                    <a:pt x="1479933" y="3259448"/>
                    <a:pt x="1487380" y="3266946"/>
                    <a:pt x="1487380" y="3276943"/>
                  </a:cubicBezTo>
                  <a:lnTo>
                    <a:pt x="1487380" y="3414406"/>
                  </a:lnTo>
                  <a:cubicBezTo>
                    <a:pt x="1487380" y="3424403"/>
                    <a:pt x="1479933" y="3431901"/>
                    <a:pt x="1470003" y="3431901"/>
                  </a:cubicBezTo>
                  <a:cubicBezTo>
                    <a:pt x="1461314" y="3431901"/>
                    <a:pt x="1453867" y="3424403"/>
                    <a:pt x="1453867" y="3414406"/>
                  </a:cubicBezTo>
                  <a:lnTo>
                    <a:pt x="1453867" y="3293189"/>
                  </a:lnTo>
                  <a:lnTo>
                    <a:pt x="988411" y="3293189"/>
                  </a:lnTo>
                  <a:cubicBezTo>
                    <a:pt x="979722" y="3293189"/>
                    <a:pt x="972275" y="3285691"/>
                    <a:pt x="972275" y="3276943"/>
                  </a:cubicBezTo>
                  <a:lnTo>
                    <a:pt x="972275" y="2950781"/>
                  </a:lnTo>
                  <a:cubicBezTo>
                    <a:pt x="972275" y="2940784"/>
                    <a:pt x="979722" y="2933286"/>
                    <a:pt x="988411" y="2933286"/>
                  </a:cubicBezTo>
                  <a:close/>
                  <a:moveTo>
                    <a:pt x="17435" y="763531"/>
                  </a:moveTo>
                  <a:cubicBezTo>
                    <a:pt x="26153" y="763531"/>
                    <a:pt x="33625" y="772254"/>
                    <a:pt x="33625" y="782224"/>
                  </a:cubicBezTo>
                  <a:cubicBezTo>
                    <a:pt x="33625" y="878180"/>
                    <a:pt x="53552" y="970397"/>
                    <a:pt x="90913" y="1057630"/>
                  </a:cubicBezTo>
                  <a:cubicBezTo>
                    <a:pt x="181826" y="1270727"/>
                    <a:pt x="372371" y="1427747"/>
                    <a:pt x="600276" y="1472609"/>
                  </a:cubicBezTo>
                  <a:cubicBezTo>
                    <a:pt x="607749" y="1475102"/>
                    <a:pt x="613976" y="1481333"/>
                    <a:pt x="613976" y="1490056"/>
                  </a:cubicBezTo>
                  <a:lnTo>
                    <a:pt x="613976" y="2414724"/>
                  </a:lnTo>
                  <a:cubicBezTo>
                    <a:pt x="613976" y="2424694"/>
                    <a:pt x="606503" y="2432171"/>
                    <a:pt x="596540" y="2432171"/>
                  </a:cubicBezTo>
                  <a:cubicBezTo>
                    <a:pt x="586577" y="2432171"/>
                    <a:pt x="579105" y="2424694"/>
                    <a:pt x="579105" y="2414724"/>
                  </a:cubicBezTo>
                  <a:lnTo>
                    <a:pt x="579105" y="1503764"/>
                  </a:lnTo>
                  <a:cubicBezTo>
                    <a:pt x="347463" y="1451424"/>
                    <a:pt x="153183" y="1290666"/>
                    <a:pt x="58533" y="1071338"/>
                  </a:cubicBezTo>
                  <a:cubicBezTo>
                    <a:pt x="19926" y="980367"/>
                    <a:pt x="0" y="881918"/>
                    <a:pt x="0" y="782224"/>
                  </a:cubicBezTo>
                  <a:cubicBezTo>
                    <a:pt x="0" y="772254"/>
                    <a:pt x="7472" y="763531"/>
                    <a:pt x="17435" y="763531"/>
                  </a:cubicBezTo>
                  <a:close/>
                  <a:moveTo>
                    <a:pt x="806225" y="194492"/>
                  </a:moveTo>
                  <a:cubicBezTo>
                    <a:pt x="744637" y="194492"/>
                    <a:pt x="693105" y="244768"/>
                    <a:pt x="693105" y="307612"/>
                  </a:cubicBezTo>
                  <a:cubicBezTo>
                    <a:pt x="693105" y="369199"/>
                    <a:pt x="744637" y="420731"/>
                    <a:pt x="806225" y="420731"/>
                  </a:cubicBezTo>
                  <a:cubicBezTo>
                    <a:pt x="869069" y="420731"/>
                    <a:pt x="919344" y="369199"/>
                    <a:pt x="919344" y="307612"/>
                  </a:cubicBezTo>
                  <a:cubicBezTo>
                    <a:pt x="919344" y="244768"/>
                    <a:pt x="869069" y="194492"/>
                    <a:pt x="806225" y="194492"/>
                  </a:cubicBezTo>
                  <a:close/>
                  <a:moveTo>
                    <a:pt x="806225" y="159300"/>
                  </a:moveTo>
                  <a:cubicBezTo>
                    <a:pt x="887922" y="159300"/>
                    <a:pt x="954537" y="225914"/>
                    <a:pt x="954537" y="307612"/>
                  </a:cubicBezTo>
                  <a:cubicBezTo>
                    <a:pt x="954537" y="388052"/>
                    <a:pt x="887922" y="454667"/>
                    <a:pt x="806225" y="454667"/>
                  </a:cubicBezTo>
                  <a:cubicBezTo>
                    <a:pt x="724527" y="454667"/>
                    <a:pt x="659169" y="388052"/>
                    <a:pt x="659169" y="307612"/>
                  </a:cubicBezTo>
                  <a:cubicBezTo>
                    <a:pt x="659169" y="225914"/>
                    <a:pt x="724527" y="159300"/>
                    <a:pt x="806225" y="159300"/>
                  </a:cubicBezTo>
                  <a:close/>
                  <a:moveTo>
                    <a:pt x="806858" y="99502"/>
                  </a:moveTo>
                  <a:cubicBezTo>
                    <a:pt x="453751" y="99502"/>
                    <a:pt x="166773" y="386821"/>
                    <a:pt x="166773" y="737573"/>
                  </a:cubicBezTo>
                  <a:cubicBezTo>
                    <a:pt x="166773" y="1089570"/>
                    <a:pt x="453751" y="1375645"/>
                    <a:pt x="806858" y="1375645"/>
                  </a:cubicBezTo>
                  <a:cubicBezTo>
                    <a:pt x="1159965" y="1375645"/>
                    <a:pt x="1446942" y="1089570"/>
                    <a:pt x="1446942" y="737573"/>
                  </a:cubicBezTo>
                  <a:cubicBezTo>
                    <a:pt x="1446942" y="386821"/>
                    <a:pt x="1159965" y="99502"/>
                    <a:pt x="806858" y="99502"/>
                  </a:cubicBezTo>
                  <a:close/>
                  <a:moveTo>
                    <a:pt x="806858" y="65920"/>
                  </a:moveTo>
                  <a:cubicBezTo>
                    <a:pt x="1178680" y="65920"/>
                    <a:pt x="1481878" y="368164"/>
                    <a:pt x="1481878" y="737573"/>
                  </a:cubicBezTo>
                  <a:cubicBezTo>
                    <a:pt x="1481878" y="1109471"/>
                    <a:pt x="1178680" y="1410471"/>
                    <a:pt x="806858" y="1410471"/>
                  </a:cubicBezTo>
                  <a:cubicBezTo>
                    <a:pt x="435035" y="1410471"/>
                    <a:pt x="131837" y="1109471"/>
                    <a:pt x="131837" y="737573"/>
                  </a:cubicBezTo>
                  <a:cubicBezTo>
                    <a:pt x="131837" y="368164"/>
                    <a:pt x="435035" y="65920"/>
                    <a:pt x="806858" y="65920"/>
                  </a:cubicBezTo>
                  <a:close/>
                  <a:moveTo>
                    <a:pt x="806859" y="33636"/>
                  </a:moveTo>
                  <a:cubicBezTo>
                    <a:pt x="417088" y="33636"/>
                    <a:pt x="100788" y="351314"/>
                    <a:pt x="100788" y="740001"/>
                  </a:cubicBezTo>
                  <a:cubicBezTo>
                    <a:pt x="100788" y="1075120"/>
                    <a:pt x="338635" y="1366636"/>
                    <a:pt x="666143" y="1432663"/>
                  </a:cubicBezTo>
                  <a:lnTo>
                    <a:pt x="679841" y="1435154"/>
                  </a:lnTo>
                  <a:lnTo>
                    <a:pt x="679841" y="4111120"/>
                  </a:lnTo>
                  <a:lnTo>
                    <a:pt x="906481" y="4111120"/>
                  </a:lnTo>
                  <a:lnTo>
                    <a:pt x="906481" y="3959237"/>
                  </a:lnTo>
                  <a:lnTo>
                    <a:pt x="906355" y="3959237"/>
                  </a:lnTo>
                  <a:lnTo>
                    <a:pt x="906355" y="3306813"/>
                  </a:lnTo>
                  <a:lnTo>
                    <a:pt x="906481" y="3306813"/>
                  </a:lnTo>
                  <a:lnTo>
                    <a:pt x="906481" y="1438892"/>
                  </a:lnTo>
                  <a:lnTo>
                    <a:pt x="921424" y="1436400"/>
                  </a:lnTo>
                  <a:cubicBezTo>
                    <a:pt x="1084555" y="1410239"/>
                    <a:pt x="1235234" y="1326770"/>
                    <a:pt x="1343573" y="1200945"/>
                  </a:cubicBezTo>
                  <a:cubicBezTo>
                    <a:pt x="1454402" y="1072628"/>
                    <a:pt x="1514175" y="909429"/>
                    <a:pt x="1514175" y="740001"/>
                  </a:cubicBezTo>
                  <a:cubicBezTo>
                    <a:pt x="1514175" y="351314"/>
                    <a:pt x="1196630" y="33636"/>
                    <a:pt x="806859" y="33636"/>
                  </a:cubicBezTo>
                  <a:close/>
                  <a:moveTo>
                    <a:pt x="806859" y="0"/>
                  </a:moveTo>
                  <a:cubicBezTo>
                    <a:pt x="1215309" y="0"/>
                    <a:pt x="1547798" y="332627"/>
                    <a:pt x="1547798" y="740001"/>
                  </a:cubicBezTo>
                  <a:cubicBezTo>
                    <a:pt x="1547798" y="918150"/>
                    <a:pt x="1484289" y="1088824"/>
                    <a:pt x="1369723" y="1223369"/>
                  </a:cubicBezTo>
                  <a:cubicBezTo>
                    <a:pt x="1258894" y="1350440"/>
                    <a:pt x="1106970" y="1437646"/>
                    <a:pt x="941349" y="1468791"/>
                  </a:cubicBezTo>
                  <a:lnTo>
                    <a:pt x="941349" y="3306813"/>
                  </a:lnTo>
                  <a:lnTo>
                    <a:pt x="1426953" y="3306813"/>
                  </a:lnTo>
                  <a:lnTo>
                    <a:pt x="1426953" y="3513892"/>
                  </a:lnTo>
                  <a:lnTo>
                    <a:pt x="1126990" y="3513892"/>
                  </a:lnTo>
                  <a:lnTo>
                    <a:pt x="1126990" y="3753405"/>
                  </a:lnTo>
                  <a:lnTo>
                    <a:pt x="1426953" y="3753405"/>
                  </a:lnTo>
                  <a:lnTo>
                    <a:pt x="1426953" y="3959237"/>
                  </a:lnTo>
                  <a:lnTo>
                    <a:pt x="941349" y="3959237"/>
                  </a:lnTo>
                  <a:lnTo>
                    <a:pt x="941349" y="4146002"/>
                  </a:lnTo>
                  <a:lnTo>
                    <a:pt x="646218" y="4146002"/>
                  </a:lnTo>
                  <a:lnTo>
                    <a:pt x="646218" y="1462562"/>
                  </a:lnTo>
                  <a:cubicBezTo>
                    <a:pt x="308749" y="1387814"/>
                    <a:pt x="65920" y="1087578"/>
                    <a:pt x="65920" y="740001"/>
                  </a:cubicBezTo>
                  <a:cubicBezTo>
                    <a:pt x="65920" y="332627"/>
                    <a:pt x="398409" y="0"/>
                    <a:pt x="80685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CDFB21-0CD8-6E81-DA82-8415DF5470D5}"/>
              </a:ext>
            </a:extLst>
          </p:cNvPr>
          <p:cNvGrpSpPr/>
          <p:nvPr/>
        </p:nvGrpSpPr>
        <p:grpSpPr>
          <a:xfrm rot="16200000">
            <a:off x="15660436" y="1922316"/>
            <a:ext cx="1196220" cy="1179031"/>
            <a:chOff x="3964818" y="4523830"/>
            <a:chExt cx="1756189" cy="1730955"/>
          </a:xfrm>
        </p:grpSpPr>
        <p:sp>
          <p:nvSpPr>
            <p:cNvPr id="20" name="Freeform 67">
              <a:extLst>
                <a:ext uri="{FF2B5EF4-FFF2-40B4-BE49-F238E27FC236}">
                  <a16:creationId xmlns:a16="http://schemas.microsoft.com/office/drawing/2014/main" id="{B42A0B5A-886E-0A1E-BDB4-BEC94C31BA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06565" y="4950175"/>
              <a:ext cx="1262876" cy="1250117"/>
            </a:xfrm>
            <a:custGeom>
              <a:avLst/>
              <a:gdLst>
                <a:gd name="T0" fmla="*/ 434 w 435"/>
                <a:gd name="T1" fmla="*/ 216 h 434"/>
                <a:gd name="T2" fmla="*/ 434 w 435"/>
                <a:gd name="T3" fmla="*/ 216 h 434"/>
                <a:gd name="T4" fmla="*/ 217 w 435"/>
                <a:gd name="T5" fmla="*/ 433 h 434"/>
                <a:gd name="T6" fmla="*/ 217 w 435"/>
                <a:gd name="T7" fmla="*/ 433 h 434"/>
                <a:gd name="T8" fmla="*/ 0 w 435"/>
                <a:gd name="T9" fmla="*/ 216 h 434"/>
                <a:gd name="T10" fmla="*/ 0 w 435"/>
                <a:gd name="T11" fmla="*/ 216 h 434"/>
                <a:gd name="T12" fmla="*/ 217 w 435"/>
                <a:gd name="T13" fmla="*/ 0 h 434"/>
                <a:gd name="T14" fmla="*/ 217 w 435"/>
                <a:gd name="T15" fmla="*/ 0 h 434"/>
                <a:gd name="T16" fmla="*/ 434 w 435"/>
                <a:gd name="T17" fmla="*/ 2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5" h="434">
                  <a:moveTo>
                    <a:pt x="434" y="216"/>
                  </a:moveTo>
                  <a:lnTo>
                    <a:pt x="434" y="216"/>
                  </a:lnTo>
                  <a:cubicBezTo>
                    <a:pt x="434" y="336"/>
                    <a:pt x="337" y="433"/>
                    <a:pt x="217" y="433"/>
                  </a:cubicBezTo>
                  <a:lnTo>
                    <a:pt x="217" y="433"/>
                  </a:lnTo>
                  <a:cubicBezTo>
                    <a:pt x="98" y="433"/>
                    <a:pt x="0" y="336"/>
                    <a:pt x="0" y="216"/>
                  </a:cubicBezTo>
                  <a:lnTo>
                    <a:pt x="0" y="216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7" y="0"/>
                    <a:pt x="434" y="97"/>
                    <a:pt x="434" y="2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D78D0B-EF8C-C511-1F0E-13DFCE6703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95347" y="4350489"/>
              <a:ext cx="1052320" cy="1399001"/>
            </a:xfrm>
            <a:custGeom>
              <a:avLst/>
              <a:gdLst>
                <a:gd name="connsiteX0" fmla="*/ 121845 w 1052320"/>
                <a:gd name="connsiteY0" fmla="*/ 1083828 h 1399001"/>
                <a:gd name="connsiteX1" fmla="*/ 122476 w 1052320"/>
                <a:gd name="connsiteY1" fmla="*/ 983850 h 1399001"/>
                <a:gd name="connsiteX2" fmla="*/ 1011593 w 1052320"/>
                <a:gd name="connsiteY2" fmla="*/ 170968 h 1399001"/>
                <a:gd name="connsiteX3" fmla="*/ 1052007 w 1052320"/>
                <a:gd name="connsiteY3" fmla="*/ 217418 h 1399001"/>
                <a:gd name="connsiteX4" fmla="*/ 1005820 w 1052320"/>
                <a:gd name="connsiteY4" fmla="*/ 260967 h 1399001"/>
                <a:gd name="connsiteX5" fmla="*/ 211964 w 1052320"/>
                <a:gd name="connsiteY5" fmla="*/ 989658 h 1399001"/>
                <a:gd name="connsiteX6" fmla="*/ 266814 w 1052320"/>
                <a:gd name="connsiteY6" fmla="*/ 1338035 h 1399001"/>
                <a:gd name="connsiteX7" fmla="*/ 266814 w 1052320"/>
                <a:gd name="connsiteY7" fmla="*/ 1372874 h 1399001"/>
                <a:gd name="connsiteX8" fmla="*/ 240832 w 1052320"/>
                <a:gd name="connsiteY8" fmla="*/ 1396099 h 1399001"/>
                <a:gd name="connsiteX9" fmla="*/ 223513 w 1052320"/>
                <a:gd name="connsiteY9" fmla="*/ 1399001 h 1399001"/>
                <a:gd name="connsiteX10" fmla="*/ 185985 w 1052320"/>
                <a:gd name="connsiteY10" fmla="*/ 1372874 h 1399001"/>
                <a:gd name="connsiteX11" fmla="*/ 121845 w 1052320"/>
                <a:gd name="connsiteY11" fmla="*/ 1083828 h 1399001"/>
                <a:gd name="connsiteX12" fmla="*/ 92 w 1052320"/>
                <a:gd name="connsiteY12" fmla="*/ 707749 h 1399001"/>
                <a:gd name="connsiteX13" fmla="*/ 1903 w 1052320"/>
                <a:gd name="connsiteY13" fmla="*/ 687936 h 1399001"/>
                <a:gd name="connsiteX14" fmla="*/ 976023 w 1052320"/>
                <a:gd name="connsiteY14" fmla="*/ 2017 h 1399001"/>
                <a:gd name="connsiteX15" fmla="*/ 1016612 w 1052320"/>
                <a:gd name="connsiteY15" fmla="*/ 48131 h 1399001"/>
                <a:gd name="connsiteX16" fmla="*/ 970224 w 1052320"/>
                <a:gd name="connsiteY16" fmla="*/ 91360 h 1399001"/>
                <a:gd name="connsiteX17" fmla="*/ 85981 w 1052320"/>
                <a:gd name="connsiteY17" fmla="*/ 716755 h 1399001"/>
                <a:gd name="connsiteX18" fmla="*/ 42492 w 1052320"/>
                <a:gd name="connsiteY18" fmla="*/ 748457 h 1399001"/>
                <a:gd name="connsiteX19" fmla="*/ 30897 w 1052320"/>
                <a:gd name="connsiteY19" fmla="*/ 745575 h 1399001"/>
                <a:gd name="connsiteX20" fmla="*/ 4804 w 1052320"/>
                <a:gd name="connsiteY20" fmla="*/ 725401 h 1399001"/>
                <a:gd name="connsiteX21" fmla="*/ 92 w 1052320"/>
                <a:gd name="connsiteY21" fmla="*/ 707749 h 139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2320" h="1399001">
                  <a:moveTo>
                    <a:pt x="121845" y="1083828"/>
                  </a:moveTo>
                  <a:cubicBezTo>
                    <a:pt x="120131" y="1050624"/>
                    <a:pt x="120311" y="1017237"/>
                    <a:pt x="122476" y="983850"/>
                  </a:cubicBezTo>
                  <a:cubicBezTo>
                    <a:pt x="154231" y="504833"/>
                    <a:pt x="552601" y="139034"/>
                    <a:pt x="1011593" y="170968"/>
                  </a:cubicBezTo>
                  <a:cubicBezTo>
                    <a:pt x="1037575" y="170968"/>
                    <a:pt x="1054894" y="194193"/>
                    <a:pt x="1052007" y="217418"/>
                  </a:cubicBezTo>
                  <a:cubicBezTo>
                    <a:pt x="1049121" y="243548"/>
                    <a:pt x="1031799" y="263870"/>
                    <a:pt x="1005820" y="260967"/>
                  </a:cubicBezTo>
                  <a:cubicBezTo>
                    <a:pt x="593015" y="234837"/>
                    <a:pt x="237946" y="559991"/>
                    <a:pt x="211964" y="989658"/>
                  </a:cubicBezTo>
                  <a:cubicBezTo>
                    <a:pt x="203305" y="1108686"/>
                    <a:pt x="223513" y="1227716"/>
                    <a:pt x="266814" y="1338035"/>
                  </a:cubicBezTo>
                  <a:cubicBezTo>
                    <a:pt x="269700" y="1349649"/>
                    <a:pt x="269700" y="1361260"/>
                    <a:pt x="266814" y="1372874"/>
                  </a:cubicBezTo>
                  <a:cubicBezTo>
                    <a:pt x="261041" y="1384485"/>
                    <a:pt x="252381" y="1393196"/>
                    <a:pt x="240832" y="1396099"/>
                  </a:cubicBezTo>
                  <a:cubicBezTo>
                    <a:pt x="235059" y="1399001"/>
                    <a:pt x="229286" y="1399001"/>
                    <a:pt x="223513" y="1399001"/>
                  </a:cubicBezTo>
                  <a:cubicBezTo>
                    <a:pt x="206191" y="1399001"/>
                    <a:pt x="191758" y="1390293"/>
                    <a:pt x="185985" y="1372874"/>
                  </a:cubicBezTo>
                  <a:cubicBezTo>
                    <a:pt x="149180" y="1281424"/>
                    <a:pt x="126987" y="1183444"/>
                    <a:pt x="121845" y="1083828"/>
                  </a:cubicBezTo>
                  <a:close/>
                  <a:moveTo>
                    <a:pt x="92" y="707749"/>
                  </a:moveTo>
                  <a:cubicBezTo>
                    <a:pt x="-271" y="701625"/>
                    <a:pt x="454" y="695141"/>
                    <a:pt x="1903" y="687936"/>
                  </a:cubicBezTo>
                  <a:cubicBezTo>
                    <a:pt x="135267" y="255635"/>
                    <a:pt x="535351" y="-26802"/>
                    <a:pt x="976023" y="2017"/>
                  </a:cubicBezTo>
                  <a:cubicBezTo>
                    <a:pt x="999216" y="2017"/>
                    <a:pt x="1016612" y="25073"/>
                    <a:pt x="1016612" y="48131"/>
                  </a:cubicBezTo>
                  <a:cubicBezTo>
                    <a:pt x="1013711" y="74068"/>
                    <a:pt x="996317" y="94242"/>
                    <a:pt x="970224" y="91360"/>
                  </a:cubicBezTo>
                  <a:cubicBezTo>
                    <a:pt x="570141" y="68304"/>
                    <a:pt x="204847" y="321920"/>
                    <a:pt x="85981" y="716755"/>
                  </a:cubicBezTo>
                  <a:cubicBezTo>
                    <a:pt x="80182" y="736929"/>
                    <a:pt x="59888" y="748457"/>
                    <a:pt x="42492" y="748457"/>
                  </a:cubicBezTo>
                  <a:cubicBezTo>
                    <a:pt x="36693" y="748457"/>
                    <a:pt x="33795" y="748457"/>
                    <a:pt x="30897" y="745575"/>
                  </a:cubicBezTo>
                  <a:cubicBezTo>
                    <a:pt x="19299" y="742693"/>
                    <a:pt x="10602" y="734047"/>
                    <a:pt x="4804" y="725401"/>
                  </a:cubicBezTo>
                  <a:cubicBezTo>
                    <a:pt x="1905" y="719637"/>
                    <a:pt x="455" y="713873"/>
                    <a:pt x="92" y="70774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79E6A1-9781-5106-F042-7A449B62F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64818" y="4918275"/>
              <a:ext cx="1336510" cy="1336509"/>
            </a:xfrm>
            <a:custGeom>
              <a:avLst/>
              <a:gdLst>
                <a:gd name="connsiteX0" fmla="*/ 0 w 1336510"/>
                <a:gd name="connsiteY0" fmla="*/ 666805 h 1336509"/>
                <a:gd name="connsiteX1" fmla="*/ 668254 w 1336510"/>
                <a:gd name="connsiteY1" fmla="*/ 0 h 1336509"/>
                <a:gd name="connsiteX2" fmla="*/ 1336510 w 1336510"/>
                <a:gd name="connsiteY2" fmla="*/ 666805 h 1336509"/>
                <a:gd name="connsiteX3" fmla="*/ 668254 w 1336510"/>
                <a:gd name="connsiteY3" fmla="*/ 1336509 h 1336509"/>
                <a:gd name="connsiteX4" fmla="*/ 0 w 1336510"/>
                <a:gd name="connsiteY4" fmla="*/ 666805 h 1336509"/>
                <a:gd name="connsiteX5" fmla="*/ 78449 w 1336510"/>
                <a:gd name="connsiteY5" fmla="*/ 666805 h 1336509"/>
                <a:gd name="connsiteX6" fmla="*/ 668254 w 1336510"/>
                <a:gd name="connsiteY6" fmla="*/ 1255332 h 1336509"/>
                <a:gd name="connsiteX7" fmla="*/ 1258062 w 1336510"/>
                <a:gd name="connsiteY7" fmla="*/ 666805 h 1336509"/>
                <a:gd name="connsiteX8" fmla="*/ 668254 w 1336510"/>
                <a:gd name="connsiteY8" fmla="*/ 81177 h 1336509"/>
                <a:gd name="connsiteX9" fmla="*/ 78449 w 1336510"/>
                <a:gd name="connsiteY9" fmla="*/ 666805 h 13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6510" h="1336509">
                  <a:moveTo>
                    <a:pt x="0" y="666805"/>
                  </a:moveTo>
                  <a:cubicBezTo>
                    <a:pt x="0" y="298613"/>
                    <a:pt x="299263" y="0"/>
                    <a:pt x="668254" y="0"/>
                  </a:cubicBezTo>
                  <a:cubicBezTo>
                    <a:pt x="1037248" y="0"/>
                    <a:pt x="1336510" y="298613"/>
                    <a:pt x="1336510" y="666805"/>
                  </a:cubicBezTo>
                  <a:cubicBezTo>
                    <a:pt x="1336510" y="1034998"/>
                    <a:pt x="1037248" y="1336509"/>
                    <a:pt x="668254" y="1336509"/>
                  </a:cubicBezTo>
                  <a:cubicBezTo>
                    <a:pt x="299263" y="1336509"/>
                    <a:pt x="0" y="1034998"/>
                    <a:pt x="0" y="666805"/>
                  </a:cubicBezTo>
                  <a:close/>
                  <a:moveTo>
                    <a:pt x="78449" y="666805"/>
                  </a:moveTo>
                  <a:cubicBezTo>
                    <a:pt x="78449" y="991509"/>
                    <a:pt x="342845" y="1255332"/>
                    <a:pt x="668254" y="1255332"/>
                  </a:cubicBezTo>
                  <a:cubicBezTo>
                    <a:pt x="993666" y="1255332"/>
                    <a:pt x="1258062" y="991509"/>
                    <a:pt x="1258062" y="666805"/>
                  </a:cubicBezTo>
                  <a:cubicBezTo>
                    <a:pt x="1258062" y="342099"/>
                    <a:pt x="993666" y="81177"/>
                    <a:pt x="668254" y="81177"/>
                  </a:cubicBezTo>
                  <a:cubicBezTo>
                    <a:pt x="342845" y="81177"/>
                    <a:pt x="78449" y="342099"/>
                    <a:pt x="78449" y="66680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6008CB-0C28-9AD6-7EB7-5C8DB7563DEC}"/>
              </a:ext>
            </a:extLst>
          </p:cNvPr>
          <p:cNvGrpSpPr/>
          <p:nvPr/>
        </p:nvGrpSpPr>
        <p:grpSpPr>
          <a:xfrm rot="16200000">
            <a:off x="17110657" y="2295210"/>
            <a:ext cx="1221982" cy="1030728"/>
            <a:chOff x="3507318" y="6780694"/>
            <a:chExt cx="1794010" cy="1513229"/>
          </a:xfrm>
        </p:grpSpPr>
        <p:sp>
          <p:nvSpPr>
            <p:cNvPr id="24" name="Freeform 69">
              <a:extLst>
                <a:ext uri="{FF2B5EF4-FFF2-40B4-BE49-F238E27FC236}">
                  <a16:creationId xmlns:a16="http://schemas.microsoft.com/office/drawing/2014/main" id="{13257F1F-D399-5A8F-CF3D-7BFD44148B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12945" y="6831726"/>
              <a:ext cx="1250117" cy="1250117"/>
            </a:xfrm>
            <a:custGeom>
              <a:avLst/>
              <a:gdLst>
                <a:gd name="T0" fmla="*/ 432 w 433"/>
                <a:gd name="T1" fmla="*/ 216 h 434"/>
                <a:gd name="T2" fmla="*/ 432 w 433"/>
                <a:gd name="T3" fmla="*/ 216 h 434"/>
                <a:gd name="T4" fmla="*/ 216 w 433"/>
                <a:gd name="T5" fmla="*/ 433 h 434"/>
                <a:gd name="T6" fmla="*/ 216 w 433"/>
                <a:gd name="T7" fmla="*/ 433 h 434"/>
                <a:gd name="T8" fmla="*/ 0 w 433"/>
                <a:gd name="T9" fmla="*/ 216 h 434"/>
                <a:gd name="T10" fmla="*/ 0 w 433"/>
                <a:gd name="T11" fmla="*/ 216 h 434"/>
                <a:gd name="T12" fmla="*/ 216 w 433"/>
                <a:gd name="T13" fmla="*/ 0 h 434"/>
                <a:gd name="T14" fmla="*/ 216 w 433"/>
                <a:gd name="T15" fmla="*/ 0 h 434"/>
                <a:gd name="T16" fmla="*/ 432 w 433"/>
                <a:gd name="T17" fmla="*/ 2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434">
                  <a:moveTo>
                    <a:pt x="432" y="216"/>
                  </a:moveTo>
                  <a:lnTo>
                    <a:pt x="432" y="216"/>
                  </a:lnTo>
                  <a:cubicBezTo>
                    <a:pt x="432" y="336"/>
                    <a:pt x="335" y="433"/>
                    <a:pt x="216" y="433"/>
                  </a:cubicBezTo>
                  <a:lnTo>
                    <a:pt x="216" y="433"/>
                  </a:lnTo>
                  <a:cubicBezTo>
                    <a:pt x="96" y="433"/>
                    <a:pt x="0" y="336"/>
                    <a:pt x="0" y="216"/>
                  </a:cubicBezTo>
                  <a:lnTo>
                    <a:pt x="0" y="216"/>
                  </a:lnTo>
                  <a:cubicBezTo>
                    <a:pt x="0" y="97"/>
                    <a:pt x="96" y="0"/>
                    <a:pt x="216" y="0"/>
                  </a:cubicBezTo>
                  <a:lnTo>
                    <a:pt x="216" y="0"/>
                  </a:lnTo>
                  <a:cubicBezTo>
                    <a:pt x="335" y="0"/>
                    <a:pt x="432" y="97"/>
                    <a:pt x="432" y="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B660D3F-E292-4636-1952-03C470B512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64815" y="6780698"/>
              <a:ext cx="1336517" cy="1336509"/>
            </a:xfrm>
            <a:custGeom>
              <a:avLst/>
              <a:gdLst>
                <a:gd name="connsiteX0" fmla="*/ 0 w 1336517"/>
                <a:gd name="connsiteY0" fmla="*/ 666805 h 1336509"/>
                <a:gd name="connsiteX1" fmla="*/ 669708 w 1336517"/>
                <a:gd name="connsiteY1" fmla="*/ 0 h 1336509"/>
                <a:gd name="connsiteX2" fmla="*/ 1336517 w 1336517"/>
                <a:gd name="connsiteY2" fmla="*/ 666805 h 1336509"/>
                <a:gd name="connsiteX3" fmla="*/ 669708 w 1336517"/>
                <a:gd name="connsiteY3" fmla="*/ 1336509 h 1336509"/>
                <a:gd name="connsiteX4" fmla="*/ 0 w 1336517"/>
                <a:gd name="connsiteY4" fmla="*/ 666805 h 1336509"/>
                <a:gd name="connsiteX5" fmla="*/ 81177 w 1336517"/>
                <a:gd name="connsiteY5" fmla="*/ 666805 h 1336509"/>
                <a:gd name="connsiteX6" fmla="*/ 669708 w 1336517"/>
                <a:gd name="connsiteY6" fmla="*/ 1255332 h 1336509"/>
                <a:gd name="connsiteX7" fmla="*/ 1258238 w 1336517"/>
                <a:gd name="connsiteY7" fmla="*/ 666805 h 1336509"/>
                <a:gd name="connsiteX8" fmla="*/ 669708 w 1336517"/>
                <a:gd name="connsiteY8" fmla="*/ 81177 h 1336509"/>
                <a:gd name="connsiteX9" fmla="*/ 81177 w 1336517"/>
                <a:gd name="connsiteY9" fmla="*/ 666805 h 13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6517" h="1336509">
                  <a:moveTo>
                    <a:pt x="0" y="666805"/>
                  </a:moveTo>
                  <a:cubicBezTo>
                    <a:pt x="0" y="298613"/>
                    <a:pt x="301513" y="0"/>
                    <a:pt x="669708" y="0"/>
                  </a:cubicBezTo>
                  <a:cubicBezTo>
                    <a:pt x="1037902" y="0"/>
                    <a:pt x="1336517" y="298613"/>
                    <a:pt x="1336517" y="666805"/>
                  </a:cubicBezTo>
                  <a:cubicBezTo>
                    <a:pt x="1336517" y="1034998"/>
                    <a:pt x="1037902" y="1336509"/>
                    <a:pt x="669708" y="1336509"/>
                  </a:cubicBezTo>
                  <a:cubicBezTo>
                    <a:pt x="301513" y="1336509"/>
                    <a:pt x="0" y="1034998"/>
                    <a:pt x="0" y="666805"/>
                  </a:cubicBezTo>
                  <a:close/>
                  <a:moveTo>
                    <a:pt x="81177" y="666805"/>
                  </a:moveTo>
                  <a:cubicBezTo>
                    <a:pt x="81177" y="991509"/>
                    <a:pt x="345000" y="1255332"/>
                    <a:pt x="669708" y="1255332"/>
                  </a:cubicBezTo>
                  <a:cubicBezTo>
                    <a:pt x="994416" y="1255332"/>
                    <a:pt x="1258238" y="991509"/>
                    <a:pt x="1258238" y="666805"/>
                  </a:cubicBezTo>
                  <a:cubicBezTo>
                    <a:pt x="1258238" y="342099"/>
                    <a:pt x="994416" y="81177"/>
                    <a:pt x="669708" y="81177"/>
                  </a:cubicBezTo>
                  <a:cubicBezTo>
                    <a:pt x="345000" y="81177"/>
                    <a:pt x="81177" y="342099"/>
                    <a:pt x="81177" y="66680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3507D3D-C472-BEC7-24E3-A57A5C9BAC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09746" y="7108034"/>
              <a:ext cx="1483461" cy="888317"/>
            </a:xfrm>
            <a:custGeom>
              <a:avLst/>
              <a:gdLst>
                <a:gd name="connsiteX0" fmla="*/ 76634 w 1483461"/>
                <a:gd name="connsiteY0" fmla="*/ 465425 h 888317"/>
                <a:gd name="connsiteX1" fmla="*/ 89664 w 1483461"/>
                <a:gd name="connsiteY1" fmla="*/ 433625 h 888317"/>
                <a:gd name="connsiteX2" fmla="*/ 150472 w 1483461"/>
                <a:gd name="connsiteY2" fmla="*/ 427845 h 888317"/>
                <a:gd name="connsiteX3" fmla="*/ 1227639 w 1483461"/>
                <a:gd name="connsiteY3" fmla="*/ 344011 h 888317"/>
                <a:gd name="connsiteX4" fmla="*/ 1395585 w 1483461"/>
                <a:gd name="connsiteY4" fmla="*/ 34690 h 888317"/>
                <a:gd name="connsiteX5" fmla="*/ 1418747 w 1483461"/>
                <a:gd name="connsiteY5" fmla="*/ 5783 h 888317"/>
                <a:gd name="connsiteX6" fmla="*/ 1450599 w 1483461"/>
                <a:gd name="connsiteY6" fmla="*/ 0 h 888317"/>
                <a:gd name="connsiteX7" fmla="*/ 1467974 w 1483461"/>
                <a:gd name="connsiteY7" fmla="*/ 11565 h 888317"/>
                <a:gd name="connsiteX8" fmla="*/ 1482451 w 1483461"/>
                <a:gd name="connsiteY8" fmla="*/ 54926 h 888317"/>
                <a:gd name="connsiteX9" fmla="*/ 1294237 w 1483461"/>
                <a:gd name="connsiteY9" fmla="*/ 398935 h 888317"/>
                <a:gd name="connsiteX10" fmla="*/ 89664 w 1483461"/>
                <a:gd name="connsiteY10" fmla="*/ 497224 h 888317"/>
                <a:gd name="connsiteX11" fmla="*/ 76634 w 1483461"/>
                <a:gd name="connsiteY11" fmla="*/ 465425 h 888317"/>
                <a:gd name="connsiteX12" fmla="*/ 91 w 1483461"/>
                <a:gd name="connsiteY12" fmla="*/ 627068 h 888317"/>
                <a:gd name="connsiteX13" fmla="*/ 10233 w 1483461"/>
                <a:gd name="connsiteY13" fmla="*/ 594235 h 888317"/>
                <a:gd name="connsiteX14" fmla="*/ 41024 w 1483461"/>
                <a:gd name="connsiteY14" fmla="*/ 578360 h 888317"/>
                <a:gd name="connsiteX15" fmla="*/ 73986 w 1483461"/>
                <a:gd name="connsiteY15" fmla="*/ 588462 h 888317"/>
                <a:gd name="connsiteX16" fmla="*/ 1157767 w 1483461"/>
                <a:gd name="connsiteY16" fmla="*/ 631758 h 888317"/>
                <a:gd name="connsiteX17" fmla="*/ 1212823 w 1483461"/>
                <a:gd name="connsiteY17" fmla="*/ 634644 h 888317"/>
                <a:gd name="connsiteX18" fmla="*/ 1218619 w 1483461"/>
                <a:gd name="connsiteY18" fmla="*/ 643304 h 888317"/>
                <a:gd name="connsiteX19" fmla="*/ 1227314 w 1483461"/>
                <a:gd name="connsiteY19" fmla="*/ 677941 h 888317"/>
                <a:gd name="connsiteX20" fmla="*/ 1207027 w 1483461"/>
                <a:gd name="connsiteY20" fmla="*/ 703920 h 888317"/>
                <a:gd name="connsiteX21" fmla="*/ 16029 w 1483461"/>
                <a:gd name="connsiteY21" fmla="*/ 657737 h 888317"/>
                <a:gd name="connsiteX22" fmla="*/ 91 w 1483461"/>
                <a:gd name="connsiteY22" fmla="*/ 627068 h 88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83461" h="888317">
                  <a:moveTo>
                    <a:pt x="76634" y="465425"/>
                  </a:moveTo>
                  <a:cubicBezTo>
                    <a:pt x="76634" y="453861"/>
                    <a:pt x="80978" y="442298"/>
                    <a:pt x="89664" y="433625"/>
                  </a:cubicBezTo>
                  <a:cubicBezTo>
                    <a:pt x="104143" y="413391"/>
                    <a:pt x="133099" y="413391"/>
                    <a:pt x="150472" y="427845"/>
                  </a:cubicBezTo>
                  <a:cubicBezTo>
                    <a:pt x="460301" y="699582"/>
                    <a:pt x="943868" y="662001"/>
                    <a:pt x="1227639" y="344011"/>
                  </a:cubicBezTo>
                  <a:cubicBezTo>
                    <a:pt x="1305820" y="251504"/>
                    <a:pt x="1363733" y="147434"/>
                    <a:pt x="1395585" y="34690"/>
                  </a:cubicBezTo>
                  <a:cubicBezTo>
                    <a:pt x="1401377" y="23128"/>
                    <a:pt x="1407168" y="14454"/>
                    <a:pt x="1418747" y="5783"/>
                  </a:cubicBezTo>
                  <a:cubicBezTo>
                    <a:pt x="1427437" y="0"/>
                    <a:pt x="1439016" y="0"/>
                    <a:pt x="1450599" y="0"/>
                  </a:cubicBezTo>
                  <a:cubicBezTo>
                    <a:pt x="1459289" y="2891"/>
                    <a:pt x="1465076" y="5783"/>
                    <a:pt x="1467974" y="11565"/>
                  </a:cubicBezTo>
                  <a:cubicBezTo>
                    <a:pt x="1482451" y="23128"/>
                    <a:pt x="1485350" y="40472"/>
                    <a:pt x="1482451" y="54926"/>
                  </a:cubicBezTo>
                  <a:cubicBezTo>
                    <a:pt x="1447706" y="182124"/>
                    <a:pt x="1381108" y="300647"/>
                    <a:pt x="1294237" y="398935"/>
                  </a:cubicBezTo>
                  <a:cubicBezTo>
                    <a:pt x="975720" y="757399"/>
                    <a:pt x="437137" y="800761"/>
                    <a:pt x="89664" y="497224"/>
                  </a:cubicBezTo>
                  <a:cubicBezTo>
                    <a:pt x="80978" y="488552"/>
                    <a:pt x="76634" y="476989"/>
                    <a:pt x="76634" y="465425"/>
                  </a:cubicBezTo>
                  <a:close/>
                  <a:moveTo>
                    <a:pt x="91" y="627068"/>
                  </a:moveTo>
                  <a:cubicBezTo>
                    <a:pt x="-634" y="615882"/>
                    <a:pt x="2989" y="604337"/>
                    <a:pt x="10233" y="594235"/>
                  </a:cubicBezTo>
                  <a:cubicBezTo>
                    <a:pt x="18927" y="584133"/>
                    <a:pt x="29793" y="579080"/>
                    <a:pt x="41024" y="578360"/>
                  </a:cubicBezTo>
                  <a:cubicBezTo>
                    <a:pt x="52252" y="577637"/>
                    <a:pt x="63845" y="581246"/>
                    <a:pt x="73986" y="588462"/>
                  </a:cubicBezTo>
                  <a:cubicBezTo>
                    <a:pt x="375357" y="854015"/>
                    <a:pt x="821619" y="871332"/>
                    <a:pt x="1157767" y="631758"/>
                  </a:cubicBezTo>
                  <a:cubicBezTo>
                    <a:pt x="1175151" y="620212"/>
                    <a:pt x="1195439" y="623098"/>
                    <a:pt x="1212823" y="634644"/>
                  </a:cubicBezTo>
                  <a:cubicBezTo>
                    <a:pt x="1215721" y="637531"/>
                    <a:pt x="1218619" y="640418"/>
                    <a:pt x="1218619" y="643304"/>
                  </a:cubicBezTo>
                  <a:cubicBezTo>
                    <a:pt x="1227314" y="651964"/>
                    <a:pt x="1230212" y="663508"/>
                    <a:pt x="1227314" y="677941"/>
                  </a:cubicBezTo>
                  <a:cubicBezTo>
                    <a:pt x="1224416" y="686600"/>
                    <a:pt x="1218619" y="698147"/>
                    <a:pt x="1207027" y="703920"/>
                  </a:cubicBezTo>
                  <a:cubicBezTo>
                    <a:pt x="836110" y="966584"/>
                    <a:pt x="343482" y="946380"/>
                    <a:pt x="16029" y="657737"/>
                  </a:cubicBezTo>
                  <a:cubicBezTo>
                    <a:pt x="5887" y="649078"/>
                    <a:pt x="815" y="638253"/>
                    <a:pt x="91" y="6270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8C0ADF-1BE5-4B58-CCCE-96B1117A96A4}"/>
              </a:ext>
            </a:extLst>
          </p:cNvPr>
          <p:cNvGrpSpPr/>
          <p:nvPr/>
        </p:nvGrpSpPr>
        <p:grpSpPr>
          <a:xfrm rot="16200000">
            <a:off x="18483556" y="2199586"/>
            <a:ext cx="910357" cy="910352"/>
            <a:chOff x="3964819" y="8655883"/>
            <a:chExt cx="1336509" cy="1336503"/>
          </a:xfrm>
        </p:grpSpPr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686C11A2-B3F4-5DB4-DC26-A179E5962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12945" y="8694146"/>
              <a:ext cx="1250117" cy="1250117"/>
            </a:xfrm>
            <a:custGeom>
              <a:avLst/>
              <a:gdLst>
                <a:gd name="T0" fmla="*/ 433 w 434"/>
                <a:gd name="T1" fmla="*/ 216 h 434"/>
                <a:gd name="T2" fmla="*/ 433 w 434"/>
                <a:gd name="T3" fmla="*/ 216 h 434"/>
                <a:gd name="T4" fmla="*/ 217 w 434"/>
                <a:gd name="T5" fmla="*/ 433 h 434"/>
                <a:gd name="T6" fmla="*/ 217 w 434"/>
                <a:gd name="T7" fmla="*/ 433 h 434"/>
                <a:gd name="T8" fmla="*/ 0 w 434"/>
                <a:gd name="T9" fmla="*/ 216 h 434"/>
                <a:gd name="T10" fmla="*/ 0 w 434"/>
                <a:gd name="T11" fmla="*/ 216 h 434"/>
                <a:gd name="T12" fmla="*/ 217 w 434"/>
                <a:gd name="T13" fmla="*/ 0 h 434"/>
                <a:gd name="T14" fmla="*/ 217 w 434"/>
                <a:gd name="T15" fmla="*/ 0 h 434"/>
                <a:gd name="T16" fmla="*/ 433 w 434"/>
                <a:gd name="T17" fmla="*/ 2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4" h="434">
                  <a:moveTo>
                    <a:pt x="433" y="216"/>
                  </a:moveTo>
                  <a:lnTo>
                    <a:pt x="433" y="216"/>
                  </a:lnTo>
                  <a:cubicBezTo>
                    <a:pt x="433" y="336"/>
                    <a:pt x="336" y="433"/>
                    <a:pt x="217" y="433"/>
                  </a:cubicBezTo>
                  <a:lnTo>
                    <a:pt x="217" y="433"/>
                  </a:lnTo>
                  <a:cubicBezTo>
                    <a:pt x="97" y="433"/>
                    <a:pt x="0" y="336"/>
                    <a:pt x="0" y="216"/>
                  </a:cubicBezTo>
                  <a:lnTo>
                    <a:pt x="0" y="216"/>
                  </a:lnTo>
                  <a:cubicBezTo>
                    <a:pt x="0" y="97"/>
                    <a:pt x="97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3" y="97"/>
                    <a:pt x="433" y="21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A2EF99A-ECF2-D414-0BE1-561B849A4E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64822" y="8655880"/>
              <a:ext cx="1336503" cy="1336509"/>
            </a:xfrm>
            <a:custGeom>
              <a:avLst/>
              <a:gdLst>
                <a:gd name="connsiteX0" fmla="*/ 0 w 1336503"/>
                <a:gd name="connsiteY0" fmla="*/ 666805 h 1336509"/>
                <a:gd name="connsiteX1" fmla="*/ 669703 w 1336503"/>
                <a:gd name="connsiteY1" fmla="*/ 0 h 1336509"/>
                <a:gd name="connsiteX2" fmla="*/ 1336503 w 1336503"/>
                <a:gd name="connsiteY2" fmla="*/ 666805 h 1336509"/>
                <a:gd name="connsiteX3" fmla="*/ 669703 w 1336503"/>
                <a:gd name="connsiteY3" fmla="*/ 1336509 h 1336509"/>
                <a:gd name="connsiteX4" fmla="*/ 0 w 1336503"/>
                <a:gd name="connsiteY4" fmla="*/ 666805 h 1336509"/>
                <a:gd name="connsiteX5" fmla="*/ 81172 w 1336503"/>
                <a:gd name="connsiteY5" fmla="*/ 666805 h 1336509"/>
                <a:gd name="connsiteX6" fmla="*/ 669703 w 1336503"/>
                <a:gd name="connsiteY6" fmla="*/ 1255332 h 1336509"/>
                <a:gd name="connsiteX7" fmla="*/ 1258229 w 1336503"/>
                <a:gd name="connsiteY7" fmla="*/ 666805 h 1336509"/>
                <a:gd name="connsiteX8" fmla="*/ 669703 w 1336503"/>
                <a:gd name="connsiteY8" fmla="*/ 81177 h 1336509"/>
                <a:gd name="connsiteX9" fmla="*/ 81172 w 1336503"/>
                <a:gd name="connsiteY9" fmla="*/ 666805 h 13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6503" h="1336509">
                  <a:moveTo>
                    <a:pt x="0" y="666805"/>
                  </a:moveTo>
                  <a:cubicBezTo>
                    <a:pt x="0" y="298613"/>
                    <a:pt x="298610" y="0"/>
                    <a:pt x="669703" y="0"/>
                  </a:cubicBezTo>
                  <a:cubicBezTo>
                    <a:pt x="1037892" y="0"/>
                    <a:pt x="1336503" y="298613"/>
                    <a:pt x="1336503" y="666805"/>
                  </a:cubicBezTo>
                  <a:cubicBezTo>
                    <a:pt x="1336503" y="1034998"/>
                    <a:pt x="1037892" y="1336509"/>
                    <a:pt x="669703" y="1336509"/>
                  </a:cubicBezTo>
                  <a:cubicBezTo>
                    <a:pt x="298610" y="1336509"/>
                    <a:pt x="0" y="1034998"/>
                    <a:pt x="0" y="666805"/>
                  </a:cubicBezTo>
                  <a:close/>
                  <a:moveTo>
                    <a:pt x="81172" y="666805"/>
                  </a:moveTo>
                  <a:cubicBezTo>
                    <a:pt x="81172" y="991509"/>
                    <a:pt x="344995" y="1255332"/>
                    <a:pt x="669703" y="1255332"/>
                  </a:cubicBezTo>
                  <a:cubicBezTo>
                    <a:pt x="994406" y="1255332"/>
                    <a:pt x="1258229" y="991509"/>
                    <a:pt x="1258229" y="666805"/>
                  </a:cubicBezTo>
                  <a:cubicBezTo>
                    <a:pt x="1258229" y="342099"/>
                    <a:pt x="994406" y="81177"/>
                    <a:pt x="669703" y="81177"/>
                  </a:cubicBezTo>
                  <a:cubicBezTo>
                    <a:pt x="344995" y="81177"/>
                    <a:pt x="81172" y="342099"/>
                    <a:pt x="81172" y="66680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86E1F7A-E787-3655-221B-7EE534F6FF00}"/>
              </a:ext>
            </a:extLst>
          </p:cNvPr>
          <p:cNvSpPr txBox="1"/>
          <p:nvPr/>
        </p:nvSpPr>
        <p:spPr>
          <a:xfrm>
            <a:off x="3504127" y="5481824"/>
            <a:ext cx="15005494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rPr>
              <a:t>С кой </a:t>
            </a:r>
            <a:r>
              <a:rPr lang="ru-RU" sz="9600" dirty="0" err="1">
                <a:solidFill>
                  <a:schemeClr val="bg1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rPr>
              <a:t>сайтове</a:t>
            </a:r>
            <a:r>
              <a:rPr lang="ru-RU" sz="9600" dirty="0">
                <a:solidFill>
                  <a:schemeClr val="bg1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rPr>
              <a:t> да </a:t>
            </a:r>
            <a:r>
              <a:rPr lang="ru-RU" sz="9600" dirty="0" err="1">
                <a:solidFill>
                  <a:schemeClr val="bg1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rPr>
              <a:t>започнем</a:t>
            </a:r>
            <a:r>
              <a:rPr lang="ru-RU" sz="9600" dirty="0">
                <a:solidFill>
                  <a:schemeClr val="bg1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ru-RU" sz="9600" dirty="0" err="1">
                <a:solidFill>
                  <a:schemeClr val="bg1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rPr>
              <a:t>като</a:t>
            </a:r>
            <a:r>
              <a:rPr lang="ru-RU" sz="9600" dirty="0">
                <a:solidFill>
                  <a:schemeClr val="bg1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rPr>
              <a:t> за начало ?</a:t>
            </a: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35142FD3-6563-76D4-D059-0E661AB6668D}"/>
              </a:ext>
            </a:extLst>
          </p:cNvPr>
          <p:cNvGrpSpPr/>
          <p:nvPr/>
        </p:nvGrpSpPr>
        <p:grpSpPr>
          <a:xfrm>
            <a:off x="6567631" y="908955"/>
            <a:ext cx="3382373" cy="2290493"/>
            <a:chOff x="19496108" y="4625542"/>
            <a:chExt cx="3382373" cy="2290493"/>
          </a:xfrm>
        </p:grpSpPr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EA8ED50F-EA4D-07C4-11D2-F996FD6E8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1297" y="4792661"/>
              <a:ext cx="2529325" cy="1878754"/>
            </a:xfrm>
            <a:custGeom>
              <a:avLst/>
              <a:gdLst>
                <a:gd name="connsiteX0" fmla="*/ 275580 w 2327802"/>
                <a:gd name="connsiteY0" fmla="*/ 0 h 1729065"/>
                <a:gd name="connsiteX1" fmla="*/ 2327802 w 2327802"/>
                <a:gd name="connsiteY1" fmla="*/ 0 h 1729065"/>
                <a:gd name="connsiteX2" fmla="*/ 2211452 w 2327802"/>
                <a:gd name="connsiteY2" fmla="*/ 1716486 h 1729065"/>
                <a:gd name="connsiteX3" fmla="*/ 2208038 w 2327802"/>
                <a:gd name="connsiteY3" fmla="*/ 1723571 h 1729065"/>
                <a:gd name="connsiteX4" fmla="*/ 2210484 w 2327802"/>
                <a:gd name="connsiteY4" fmla="*/ 1718496 h 1729065"/>
                <a:gd name="connsiteX5" fmla="*/ 2208110 w 2327802"/>
                <a:gd name="connsiteY5" fmla="*/ 1729065 h 1729065"/>
                <a:gd name="connsiteX6" fmla="*/ 0 w 2327802"/>
                <a:gd name="connsiteY6" fmla="*/ 1729065 h 1729065"/>
                <a:gd name="connsiteX7" fmla="*/ 1234 w 2327802"/>
                <a:gd name="connsiteY7" fmla="*/ 1723571 h 1729065"/>
                <a:gd name="connsiteX8" fmla="*/ 368 w 2327802"/>
                <a:gd name="connsiteY8" fmla="*/ 1723571 h 1729065"/>
                <a:gd name="connsiteX9" fmla="*/ 642 w 2327802"/>
                <a:gd name="connsiteY9" fmla="*/ 1719523 h 172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7802" h="1729065">
                  <a:moveTo>
                    <a:pt x="275580" y="0"/>
                  </a:moveTo>
                  <a:lnTo>
                    <a:pt x="2327802" y="0"/>
                  </a:lnTo>
                  <a:lnTo>
                    <a:pt x="2211452" y="1716486"/>
                  </a:lnTo>
                  <a:lnTo>
                    <a:pt x="2208038" y="1723571"/>
                  </a:lnTo>
                  <a:lnTo>
                    <a:pt x="2210484" y="1718496"/>
                  </a:lnTo>
                  <a:lnTo>
                    <a:pt x="2208110" y="1729065"/>
                  </a:lnTo>
                  <a:lnTo>
                    <a:pt x="0" y="1729065"/>
                  </a:lnTo>
                  <a:lnTo>
                    <a:pt x="1234" y="1723571"/>
                  </a:lnTo>
                  <a:lnTo>
                    <a:pt x="368" y="1723571"/>
                  </a:lnTo>
                  <a:lnTo>
                    <a:pt x="642" y="17195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7CDBBCCD-F237-505D-3A68-7514A4A4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1293" y="4643444"/>
              <a:ext cx="2720324" cy="2021998"/>
            </a:xfrm>
            <a:custGeom>
              <a:avLst/>
              <a:gdLst>
                <a:gd name="connsiteX0" fmla="*/ 297542 w 2503584"/>
                <a:gd name="connsiteY0" fmla="*/ 0 h 1860896"/>
                <a:gd name="connsiteX1" fmla="*/ 2503584 w 2503584"/>
                <a:gd name="connsiteY1" fmla="*/ 0 h 1860896"/>
                <a:gd name="connsiteX2" fmla="*/ 2470348 w 2503584"/>
                <a:gd name="connsiteY2" fmla="*/ 208739 h 1860896"/>
                <a:gd name="connsiteX3" fmla="*/ 372382 w 2503584"/>
                <a:gd name="connsiteY3" fmla="*/ 208739 h 1860896"/>
                <a:gd name="connsiteX4" fmla="*/ 2152 w 2503584"/>
                <a:gd name="connsiteY4" fmla="*/ 1856829 h 1860896"/>
                <a:gd name="connsiteX5" fmla="*/ 744734 w 2503584"/>
                <a:gd name="connsiteY5" fmla="*/ 450078 h 1860896"/>
                <a:gd name="connsiteX6" fmla="*/ 6 w 2503584"/>
                <a:gd name="connsiteY6" fmla="*/ 1860896 h 1860896"/>
                <a:gd name="connsiteX7" fmla="*/ 0 w 2503584"/>
                <a:gd name="connsiteY7" fmla="*/ 1860896 h 186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3584" h="1860896">
                  <a:moveTo>
                    <a:pt x="297542" y="0"/>
                  </a:moveTo>
                  <a:lnTo>
                    <a:pt x="2503584" y="0"/>
                  </a:lnTo>
                  <a:lnTo>
                    <a:pt x="2470348" y="208739"/>
                  </a:lnTo>
                  <a:lnTo>
                    <a:pt x="372382" y="208739"/>
                  </a:lnTo>
                  <a:lnTo>
                    <a:pt x="2152" y="1856829"/>
                  </a:lnTo>
                  <a:lnTo>
                    <a:pt x="744734" y="450078"/>
                  </a:lnTo>
                  <a:lnTo>
                    <a:pt x="6" y="1860896"/>
                  </a:lnTo>
                  <a:lnTo>
                    <a:pt x="0" y="18608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4E428307-AC7A-C180-AEE0-816BA88D1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1297" y="4870254"/>
              <a:ext cx="2803884" cy="1801161"/>
            </a:xfrm>
            <a:custGeom>
              <a:avLst/>
              <a:gdLst>
                <a:gd name="connsiteX0" fmla="*/ 2210484 w 2580486"/>
                <a:gd name="connsiteY0" fmla="*/ 1647085 h 1657654"/>
                <a:gd name="connsiteX1" fmla="*/ 2208110 w 2580486"/>
                <a:gd name="connsiteY1" fmla="*/ 1657654 h 1657654"/>
                <a:gd name="connsiteX2" fmla="*/ 0 w 2580486"/>
                <a:gd name="connsiteY2" fmla="*/ 1657654 h 1657654"/>
                <a:gd name="connsiteX3" fmla="*/ 1234 w 2580486"/>
                <a:gd name="connsiteY3" fmla="*/ 1652160 h 1657654"/>
                <a:gd name="connsiteX4" fmla="*/ 2208038 w 2580486"/>
                <a:gd name="connsiteY4" fmla="*/ 1652160 h 1657654"/>
                <a:gd name="connsiteX5" fmla="*/ 372378 w 2580486"/>
                <a:gd name="connsiteY5" fmla="*/ 0 h 1657654"/>
                <a:gd name="connsiteX6" fmla="*/ 2580486 w 2580486"/>
                <a:gd name="connsiteY6" fmla="*/ 0 h 1657654"/>
                <a:gd name="connsiteX7" fmla="*/ 2557042 w 2580486"/>
                <a:gd name="connsiteY7" fmla="*/ 104366 h 1657654"/>
                <a:gd name="connsiteX8" fmla="*/ 2302686 w 2580486"/>
                <a:gd name="connsiteY8" fmla="*/ 104366 h 1657654"/>
                <a:gd name="connsiteX9" fmla="*/ 2147016 w 2580486"/>
                <a:gd name="connsiteY9" fmla="*/ 205228 h 1657654"/>
                <a:gd name="connsiteX10" fmla="*/ 2129580 w 2580486"/>
                <a:gd name="connsiteY10" fmla="*/ 241339 h 1657654"/>
                <a:gd name="connsiteX11" fmla="*/ 744730 w 2580486"/>
                <a:gd name="connsiteY11" fmla="*/ 241339 h 1657654"/>
                <a:gd name="connsiteX12" fmla="*/ 2148 w 2580486"/>
                <a:gd name="connsiteY12" fmla="*/ 1648090 h 16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80486" h="1657654">
                  <a:moveTo>
                    <a:pt x="2210484" y="1647085"/>
                  </a:moveTo>
                  <a:lnTo>
                    <a:pt x="2208110" y="1657654"/>
                  </a:lnTo>
                  <a:lnTo>
                    <a:pt x="0" y="1657654"/>
                  </a:lnTo>
                  <a:lnTo>
                    <a:pt x="1234" y="1652160"/>
                  </a:lnTo>
                  <a:lnTo>
                    <a:pt x="2208038" y="1652160"/>
                  </a:lnTo>
                  <a:close/>
                  <a:moveTo>
                    <a:pt x="372378" y="0"/>
                  </a:moveTo>
                  <a:lnTo>
                    <a:pt x="2580486" y="0"/>
                  </a:lnTo>
                  <a:lnTo>
                    <a:pt x="2557042" y="104366"/>
                  </a:lnTo>
                  <a:lnTo>
                    <a:pt x="2302686" y="104366"/>
                  </a:lnTo>
                  <a:cubicBezTo>
                    <a:pt x="2235436" y="104366"/>
                    <a:pt x="2174412" y="144213"/>
                    <a:pt x="2147016" y="205228"/>
                  </a:cubicBezTo>
                  <a:lnTo>
                    <a:pt x="2129580" y="241339"/>
                  </a:lnTo>
                  <a:lnTo>
                    <a:pt x="744730" y="241339"/>
                  </a:lnTo>
                  <a:lnTo>
                    <a:pt x="2148" y="16480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2A89F804-8341-12B5-3F56-F1ADA9755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4016" y="4870253"/>
              <a:ext cx="3347029" cy="1801161"/>
            </a:xfrm>
            <a:custGeom>
              <a:avLst/>
              <a:gdLst>
                <a:gd name="connsiteX0" fmla="*/ 2429028 w 3080356"/>
                <a:gd name="connsiteY0" fmla="*/ 104366 h 1657654"/>
                <a:gd name="connsiteX1" fmla="*/ 3080356 w 3080356"/>
                <a:gd name="connsiteY1" fmla="*/ 104366 h 1657654"/>
                <a:gd name="connsiteX2" fmla="*/ 2337806 w 3080356"/>
                <a:gd name="connsiteY2" fmla="*/ 1645053 h 1657654"/>
                <a:gd name="connsiteX3" fmla="*/ 2338792 w 3080356"/>
                <a:gd name="connsiteY3" fmla="*/ 1657654 h 1657654"/>
                <a:gd name="connsiteX4" fmla="*/ 2336942 w 3080356"/>
                <a:gd name="connsiteY4" fmla="*/ 1657654 h 1657654"/>
                <a:gd name="connsiteX5" fmla="*/ 2337794 w 3080356"/>
                <a:gd name="connsiteY5" fmla="*/ 1645078 h 1657654"/>
                <a:gd name="connsiteX6" fmla="*/ 2334380 w 3080356"/>
                <a:gd name="connsiteY6" fmla="*/ 1652160 h 1657654"/>
                <a:gd name="connsiteX7" fmla="*/ 126342 w 3080356"/>
                <a:gd name="connsiteY7" fmla="*/ 1652160 h 1657654"/>
                <a:gd name="connsiteX8" fmla="*/ 871072 w 3080356"/>
                <a:gd name="connsiteY8" fmla="*/ 241339 h 1657654"/>
                <a:gd name="connsiteX9" fmla="*/ 2255922 w 3080356"/>
                <a:gd name="connsiteY9" fmla="*/ 241339 h 1657654"/>
                <a:gd name="connsiteX10" fmla="*/ 2273358 w 3080356"/>
                <a:gd name="connsiteY10" fmla="*/ 205228 h 1657654"/>
                <a:gd name="connsiteX11" fmla="*/ 2429028 w 3080356"/>
                <a:gd name="connsiteY11" fmla="*/ 104366 h 1657654"/>
                <a:gd name="connsiteX12" fmla="*/ 0 w 3080356"/>
                <a:gd name="connsiteY12" fmla="*/ 0 h 1657654"/>
                <a:gd name="connsiteX13" fmla="*/ 238698 w 3080356"/>
                <a:gd name="connsiteY13" fmla="*/ 0 h 1657654"/>
                <a:gd name="connsiteX14" fmla="*/ 127304 w 3080356"/>
                <a:gd name="connsiteY14" fmla="*/ 1643388 h 16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80356" h="1657654">
                  <a:moveTo>
                    <a:pt x="2429028" y="104366"/>
                  </a:moveTo>
                  <a:lnTo>
                    <a:pt x="3080356" y="104366"/>
                  </a:lnTo>
                  <a:lnTo>
                    <a:pt x="2337806" y="1645053"/>
                  </a:lnTo>
                  <a:lnTo>
                    <a:pt x="2338792" y="1657654"/>
                  </a:lnTo>
                  <a:lnTo>
                    <a:pt x="2336942" y="1657654"/>
                  </a:lnTo>
                  <a:lnTo>
                    <a:pt x="2337794" y="1645078"/>
                  </a:lnTo>
                  <a:lnTo>
                    <a:pt x="2334380" y="1652160"/>
                  </a:lnTo>
                  <a:lnTo>
                    <a:pt x="126342" y="1652160"/>
                  </a:lnTo>
                  <a:lnTo>
                    <a:pt x="871072" y="241339"/>
                  </a:lnTo>
                  <a:lnTo>
                    <a:pt x="2255922" y="241339"/>
                  </a:lnTo>
                  <a:lnTo>
                    <a:pt x="2273358" y="205228"/>
                  </a:lnTo>
                  <a:cubicBezTo>
                    <a:pt x="2300754" y="144213"/>
                    <a:pt x="2361778" y="104366"/>
                    <a:pt x="2429028" y="104366"/>
                  </a:cubicBezTo>
                  <a:close/>
                  <a:moveTo>
                    <a:pt x="0" y="0"/>
                  </a:moveTo>
                  <a:lnTo>
                    <a:pt x="238698" y="0"/>
                  </a:lnTo>
                  <a:lnTo>
                    <a:pt x="127304" y="16433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5B70747F-FA33-7AEC-F3DA-DAAD2353D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6108" y="4625542"/>
              <a:ext cx="3382373" cy="2290493"/>
            </a:xfrm>
            <a:custGeom>
              <a:avLst/>
              <a:gdLst>
                <a:gd name="connsiteX0" fmla="*/ 686386 w 3112884"/>
                <a:gd name="connsiteY0" fmla="*/ 2070875 h 2107999"/>
                <a:gd name="connsiteX1" fmla="*/ 1777502 w 3112884"/>
                <a:gd name="connsiteY1" fmla="*/ 2070875 h 2107999"/>
                <a:gd name="connsiteX2" fmla="*/ 1794980 w 3112884"/>
                <a:gd name="connsiteY2" fmla="*/ 2089437 h 2107999"/>
                <a:gd name="connsiteX3" fmla="*/ 1777502 w 3112884"/>
                <a:gd name="connsiteY3" fmla="*/ 2107999 h 2107999"/>
                <a:gd name="connsiteX4" fmla="*/ 686386 w 3112884"/>
                <a:gd name="connsiteY4" fmla="*/ 2107999 h 2107999"/>
                <a:gd name="connsiteX5" fmla="*/ 670156 w 3112884"/>
                <a:gd name="connsiteY5" fmla="*/ 2089437 h 2107999"/>
                <a:gd name="connsiteX6" fmla="*/ 686386 w 3112884"/>
                <a:gd name="connsiteY6" fmla="*/ 2070875 h 2107999"/>
                <a:gd name="connsiteX7" fmla="*/ 286622 w 3112884"/>
                <a:gd name="connsiteY7" fmla="*/ 1977495 h 2107999"/>
                <a:gd name="connsiteX8" fmla="*/ 2179764 w 3112884"/>
                <a:gd name="connsiteY8" fmla="*/ 1977495 h 2107999"/>
                <a:gd name="connsiteX9" fmla="*/ 2195976 w 3112884"/>
                <a:gd name="connsiteY9" fmla="*/ 1992797 h 2107999"/>
                <a:gd name="connsiteX10" fmla="*/ 2179764 w 3112884"/>
                <a:gd name="connsiteY10" fmla="*/ 2009276 h 2107999"/>
                <a:gd name="connsiteX11" fmla="*/ 286622 w 3112884"/>
                <a:gd name="connsiteY11" fmla="*/ 2009276 h 2107999"/>
                <a:gd name="connsiteX12" fmla="*/ 269162 w 3112884"/>
                <a:gd name="connsiteY12" fmla="*/ 1992797 h 2107999"/>
                <a:gd name="connsiteX13" fmla="*/ 286622 w 3112884"/>
                <a:gd name="connsiteY13" fmla="*/ 1977495 h 2107999"/>
                <a:gd name="connsiteX14" fmla="*/ 2445944 w 3112884"/>
                <a:gd name="connsiteY14" fmla="*/ 346707 h 2107999"/>
                <a:gd name="connsiteX15" fmla="*/ 2305248 w 3112884"/>
                <a:gd name="connsiteY15" fmla="*/ 436324 h 2107999"/>
                <a:gd name="connsiteX16" fmla="*/ 2289062 w 3112884"/>
                <a:gd name="connsiteY16" fmla="*/ 473665 h 2107999"/>
                <a:gd name="connsiteX17" fmla="*/ 2272876 w 3112884"/>
                <a:gd name="connsiteY17" fmla="*/ 484867 h 2107999"/>
                <a:gd name="connsiteX18" fmla="*/ 899542 w 3112884"/>
                <a:gd name="connsiteY18" fmla="*/ 484867 h 2107999"/>
                <a:gd name="connsiteX19" fmla="*/ 172408 w 3112884"/>
                <a:gd name="connsiteY19" fmla="*/ 1860246 h 2107999"/>
                <a:gd name="connsiteX20" fmla="*/ 2340110 w 3112884"/>
                <a:gd name="connsiteY20" fmla="*/ 1860246 h 2107999"/>
                <a:gd name="connsiteX21" fmla="*/ 2357392 w 3112884"/>
                <a:gd name="connsiteY21" fmla="*/ 1824337 h 2107999"/>
                <a:gd name="connsiteX22" fmla="*/ 2362210 w 3112884"/>
                <a:gd name="connsiteY22" fmla="*/ 1753238 h 2107999"/>
                <a:gd name="connsiteX23" fmla="*/ 2366322 w 3112884"/>
                <a:gd name="connsiteY23" fmla="*/ 1805780 h 2107999"/>
                <a:gd name="connsiteX24" fmla="*/ 3068488 w 3112884"/>
                <a:gd name="connsiteY24" fmla="*/ 346707 h 2107999"/>
                <a:gd name="connsiteX25" fmla="*/ 530802 w 3112884"/>
                <a:gd name="connsiteY25" fmla="*/ 236854 h 2107999"/>
                <a:gd name="connsiteX26" fmla="*/ 190400 w 3112884"/>
                <a:gd name="connsiteY26" fmla="*/ 1752344 h 2107999"/>
                <a:gd name="connsiteX27" fmla="*/ 873394 w 3112884"/>
                <a:gd name="connsiteY27" fmla="*/ 458729 h 2107999"/>
                <a:gd name="connsiteX28" fmla="*/ 888336 w 3112884"/>
                <a:gd name="connsiteY28" fmla="*/ 450016 h 2107999"/>
                <a:gd name="connsiteX29" fmla="*/ 2261670 w 3112884"/>
                <a:gd name="connsiteY29" fmla="*/ 450016 h 2107999"/>
                <a:gd name="connsiteX30" fmla="*/ 2274120 w 3112884"/>
                <a:gd name="connsiteY30" fmla="*/ 422633 h 2107999"/>
                <a:gd name="connsiteX31" fmla="*/ 2445944 w 3112884"/>
                <a:gd name="connsiteY31" fmla="*/ 313100 h 2107999"/>
                <a:gd name="connsiteX32" fmla="*/ 2684080 w 3112884"/>
                <a:gd name="connsiteY32" fmla="*/ 313100 h 2107999"/>
                <a:gd name="connsiteX33" fmla="*/ 2701206 w 3112884"/>
                <a:gd name="connsiteY33" fmla="*/ 236854 h 2107999"/>
                <a:gd name="connsiteX34" fmla="*/ 36126 w 3112884"/>
                <a:gd name="connsiteY34" fmla="*/ 236854 h 2107999"/>
                <a:gd name="connsiteX35" fmla="*/ 144394 w 3112884"/>
                <a:gd name="connsiteY35" fmla="*/ 1633866 h 2107999"/>
                <a:gd name="connsiteX36" fmla="*/ 239046 w 3112884"/>
                <a:gd name="connsiteY36" fmla="*/ 236854 h 2107999"/>
                <a:gd name="connsiteX37" fmla="*/ 277084 w 3112884"/>
                <a:gd name="connsiteY37" fmla="*/ 170972 h 2107999"/>
                <a:gd name="connsiteX38" fmla="*/ 186658 w 3112884"/>
                <a:gd name="connsiteY38" fmla="*/ 1508063 h 2107999"/>
                <a:gd name="connsiteX39" fmla="*/ 399344 w 3112884"/>
                <a:gd name="connsiteY39" fmla="*/ 170972 h 2107999"/>
                <a:gd name="connsiteX40" fmla="*/ 455312 w 3112884"/>
                <a:gd name="connsiteY40" fmla="*/ 34919 h 2107999"/>
                <a:gd name="connsiteX41" fmla="*/ 247822 w 3112884"/>
                <a:gd name="connsiteY41" fmla="*/ 1337667 h 2107999"/>
                <a:gd name="connsiteX42" fmla="*/ 499690 w 3112884"/>
                <a:gd name="connsiteY42" fmla="*/ 216935 h 2107999"/>
                <a:gd name="connsiteX43" fmla="*/ 515868 w 3112884"/>
                <a:gd name="connsiteY43" fmla="*/ 203241 h 2107999"/>
                <a:gd name="connsiteX44" fmla="*/ 2602942 w 3112884"/>
                <a:gd name="connsiteY44" fmla="*/ 203241 h 2107999"/>
                <a:gd name="connsiteX45" fmla="*/ 2629750 w 3112884"/>
                <a:gd name="connsiteY45" fmla="*/ 34919 h 2107999"/>
                <a:gd name="connsiteX46" fmla="*/ 441606 w 3112884"/>
                <a:gd name="connsiteY46" fmla="*/ 0 h 2107999"/>
                <a:gd name="connsiteX47" fmla="*/ 2649688 w 3112884"/>
                <a:gd name="connsiteY47" fmla="*/ 0 h 2107999"/>
                <a:gd name="connsiteX48" fmla="*/ 2663394 w 3112884"/>
                <a:gd name="connsiteY48" fmla="*/ 6236 h 2107999"/>
                <a:gd name="connsiteX49" fmla="*/ 2667132 w 3112884"/>
                <a:gd name="connsiteY49" fmla="*/ 19954 h 2107999"/>
                <a:gd name="connsiteX50" fmla="*/ 2637874 w 3112884"/>
                <a:gd name="connsiteY50" fmla="*/ 203241 h 2107999"/>
                <a:gd name="connsiteX51" fmla="*/ 2722362 w 3112884"/>
                <a:gd name="connsiteY51" fmla="*/ 203241 h 2107999"/>
                <a:gd name="connsiteX52" fmla="*/ 2736052 w 3112884"/>
                <a:gd name="connsiteY52" fmla="*/ 209466 h 2107999"/>
                <a:gd name="connsiteX53" fmla="*/ 2738540 w 3112884"/>
                <a:gd name="connsiteY53" fmla="*/ 224405 h 2107999"/>
                <a:gd name="connsiteX54" fmla="*/ 2718608 w 3112884"/>
                <a:gd name="connsiteY54" fmla="*/ 313100 h 2107999"/>
                <a:gd name="connsiteX55" fmla="*/ 3097126 w 3112884"/>
                <a:gd name="connsiteY55" fmla="*/ 313100 h 2107999"/>
                <a:gd name="connsiteX56" fmla="*/ 3110822 w 3112884"/>
                <a:gd name="connsiteY56" fmla="*/ 320568 h 2107999"/>
                <a:gd name="connsiteX57" fmla="*/ 3112066 w 3112884"/>
                <a:gd name="connsiteY57" fmla="*/ 336749 h 2107999"/>
                <a:gd name="connsiteX58" fmla="*/ 2370356 w 3112884"/>
                <a:gd name="connsiteY58" fmla="*/ 1879206 h 2107999"/>
                <a:gd name="connsiteX59" fmla="*/ 2370004 w 3112884"/>
                <a:gd name="connsiteY59" fmla="*/ 1884393 h 2107999"/>
                <a:gd name="connsiteX60" fmla="*/ 2369244 w 3112884"/>
                <a:gd name="connsiteY60" fmla="*/ 1885773 h 2107999"/>
                <a:gd name="connsiteX61" fmla="*/ 2364488 w 3112884"/>
                <a:gd name="connsiteY61" fmla="*/ 1895294 h 2107999"/>
                <a:gd name="connsiteX62" fmla="*/ 2353116 w 3112884"/>
                <a:gd name="connsiteY62" fmla="*/ 1899347 h 2107999"/>
                <a:gd name="connsiteX63" fmla="*/ 143788 w 3112884"/>
                <a:gd name="connsiteY63" fmla="*/ 1899347 h 2107999"/>
                <a:gd name="connsiteX64" fmla="*/ 143786 w 3112884"/>
                <a:gd name="connsiteY64" fmla="*/ 1899346 h 2107999"/>
                <a:gd name="connsiteX65" fmla="*/ 143784 w 3112884"/>
                <a:gd name="connsiteY65" fmla="*/ 1899346 h 2107999"/>
                <a:gd name="connsiteX66" fmla="*/ 132572 w 3112884"/>
                <a:gd name="connsiteY66" fmla="*/ 1894362 h 2107999"/>
                <a:gd name="connsiteX67" fmla="*/ 132258 w 3112884"/>
                <a:gd name="connsiteY67" fmla="*/ 1893578 h 2107999"/>
                <a:gd name="connsiteX68" fmla="*/ 131328 w 3112884"/>
                <a:gd name="connsiteY68" fmla="*/ 1893112 h 2107999"/>
                <a:gd name="connsiteX69" fmla="*/ 129738 w 3112884"/>
                <a:gd name="connsiteY69" fmla="*/ 1887275 h 2107999"/>
                <a:gd name="connsiteX70" fmla="*/ 127588 w 3112884"/>
                <a:gd name="connsiteY70" fmla="*/ 1881900 h 2107999"/>
                <a:gd name="connsiteX71" fmla="*/ 127724 w 3112884"/>
                <a:gd name="connsiteY71" fmla="*/ 1879887 h 2107999"/>
                <a:gd name="connsiteX72" fmla="*/ 127590 w 3112884"/>
                <a:gd name="connsiteY72" fmla="*/ 1879393 h 2107999"/>
                <a:gd name="connsiteX73" fmla="*/ 127882 w 3112884"/>
                <a:gd name="connsiteY73" fmla="*/ 1877552 h 2107999"/>
                <a:gd name="connsiteX74" fmla="*/ 128030 w 3112884"/>
                <a:gd name="connsiteY74" fmla="*/ 1875372 h 2107999"/>
                <a:gd name="connsiteX75" fmla="*/ 127584 w 3112884"/>
                <a:gd name="connsiteY75" fmla="*/ 1872690 h 2107999"/>
                <a:gd name="connsiteX76" fmla="*/ 128484 w 3112884"/>
                <a:gd name="connsiteY76" fmla="*/ 1868690 h 2107999"/>
                <a:gd name="connsiteX77" fmla="*/ 128608 w 3112884"/>
                <a:gd name="connsiteY77" fmla="*/ 1866864 h 2107999"/>
                <a:gd name="connsiteX78" fmla="*/ 0 w 3112884"/>
                <a:gd name="connsiteY78" fmla="*/ 221915 h 2107999"/>
                <a:gd name="connsiteX79" fmla="*/ 4984 w 3112884"/>
                <a:gd name="connsiteY79" fmla="*/ 209466 h 2107999"/>
                <a:gd name="connsiteX80" fmla="*/ 17440 w 3112884"/>
                <a:gd name="connsiteY80" fmla="*/ 203241 h 2107999"/>
                <a:gd name="connsiteX81" fmla="*/ 241324 w 3112884"/>
                <a:gd name="connsiteY81" fmla="*/ 203241 h 2107999"/>
                <a:gd name="connsiteX82" fmla="*/ 244692 w 3112884"/>
                <a:gd name="connsiteY82" fmla="*/ 153526 h 2107999"/>
                <a:gd name="connsiteX83" fmla="*/ 260888 w 3112884"/>
                <a:gd name="connsiteY83" fmla="*/ 137326 h 2107999"/>
                <a:gd name="connsiteX84" fmla="*/ 404696 w 3112884"/>
                <a:gd name="connsiteY84" fmla="*/ 137326 h 2107999"/>
                <a:gd name="connsiteX85" fmla="*/ 424160 w 3112884"/>
                <a:gd name="connsiteY85" fmla="*/ 14966 h 2107999"/>
                <a:gd name="connsiteX86" fmla="*/ 441606 w 3112884"/>
                <a:gd name="connsiteY86" fmla="*/ 0 h 2107999"/>
                <a:gd name="connsiteX0" fmla="*/ 686386 w 3112884"/>
                <a:gd name="connsiteY0" fmla="*/ 2070875 h 2107999"/>
                <a:gd name="connsiteX1" fmla="*/ 1777502 w 3112884"/>
                <a:gd name="connsiteY1" fmla="*/ 2070875 h 2107999"/>
                <a:gd name="connsiteX2" fmla="*/ 1794980 w 3112884"/>
                <a:gd name="connsiteY2" fmla="*/ 2089437 h 2107999"/>
                <a:gd name="connsiteX3" fmla="*/ 1777502 w 3112884"/>
                <a:gd name="connsiteY3" fmla="*/ 2107999 h 2107999"/>
                <a:gd name="connsiteX4" fmla="*/ 686386 w 3112884"/>
                <a:gd name="connsiteY4" fmla="*/ 2107999 h 2107999"/>
                <a:gd name="connsiteX5" fmla="*/ 670156 w 3112884"/>
                <a:gd name="connsiteY5" fmla="*/ 2089437 h 2107999"/>
                <a:gd name="connsiteX6" fmla="*/ 686386 w 3112884"/>
                <a:gd name="connsiteY6" fmla="*/ 2070875 h 2107999"/>
                <a:gd name="connsiteX7" fmla="*/ 286622 w 3112884"/>
                <a:gd name="connsiteY7" fmla="*/ 1977495 h 2107999"/>
                <a:gd name="connsiteX8" fmla="*/ 2179764 w 3112884"/>
                <a:gd name="connsiteY8" fmla="*/ 1977495 h 2107999"/>
                <a:gd name="connsiteX9" fmla="*/ 2195976 w 3112884"/>
                <a:gd name="connsiteY9" fmla="*/ 1992797 h 2107999"/>
                <a:gd name="connsiteX10" fmla="*/ 2179764 w 3112884"/>
                <a:gd name="connsiteY10" fmla="*/ 2009276 h 2107999"/>
                <a:gd name="connsiteX11" fmla="*/ 286622 w 3112884"/>
                <a:gd name="connsiteY11" fmla="*/ 2009276 h 2107999"/>
                <a:gd name="connsiteX12" fmla="*/ 269162 w 3112884"/>
                <a:gd name="connsiteY12" fmla="*/ 1992797 h 2107999"/>
                <a:gd name="connsiteX13" fmla="*/ 286622 w 3112884"/>
                <a:gd name="connsiteY13" fmla="*/ 1977495 h 2107999"/>
                <a:gd name="connsiteX14" fmla="*/ 2445944 w 3112884"/>
                <a:gd name="connsiteY14" fmla="*/ 346707 h 2107999"/>
                <a:gd name="connsiteX15" fmla="*/ 2305248 w 3112884"/>
                <a:gd name="connsiteY15" fmla="*/ 436324 h 2107999"/>
                <a:gd name="connsiteX16" fmla="*/ 2289062 w 3112884"/>
                <a:gd name="connsiteY16" fmla="*/ 473665 h 2107999"/>
                <a:gd name="connsiteX17" fmla="*/ 2272876 w 3112884"/>
                <a:gd name="connsiteY17" fmla="*/ 484867 h 2107999"/>
                <a:gd name="connsiteX18" fmla="*/ 899542 w 3112884"/>
                <a:gd name="connsiteY18" fmla="*/ 484867 h 2107999"/>
                <a:gd name="connsiteX19" fmla="*/ 172408 w 3112884"/>
                <a:gd name="connsiteY19" fmla="*/ 1860246 h 2107999"/>
                <a:gd name="connsiteX20" fmla="*/ 2340110 w 3112884"/>
                <a:gd name="connsiteY20" fmla="*/ 1860246 h 2107999"/>
                <a:gd name="connsiteX21" fmla="*/ 2357392 w 3112884"/>
                <a:gd name="connsiteY21" fmla="*/ 1824337 h 2107999"/>
                <a:gd name="connsiteX22" fmla="*/ 2366322 w 3112884"/>
                <a:gd name="connsiteY22" fmla="*/ 1805780 h 2107999"/>
                <a:gd name="connsiteX23" fmla="*/ 3068488 w 3112884"/>
                <a:gd name="connsiteY23" fmla="*/ 346707 h 2107999"/>
                <a:gd name="connsiteX24" fmla="*/ 2445944 w 3112884"/>
                <a:gd name="connsiteY24" fmla="*/ 346707 h 2107999"/>
                <a:gd name="connsiteX25" fmla="*/ 530802 w 3112884"/>
                <a:gd name="connsiteY25" fmla="*/ 236854 h 2107999"/>
                <a:gd name="connsiteX26" fmla="*/ 190400 w 3112884"/>
                <a:gd name="connsiteY26" fmla="*/ 1752344 h 2107999"/>
                <a:gd name="connsiteX27" fmla="*/ 873394 w 3112884"/>
                <a:gd name="connsiteY27" fmla="*/ 458729 h 2107999"/>
                <a:gd name="connsiteX28" fmla="*/ 888336 w 3112884"/>
                <a:gd name="connsiteY28" fmla="*/ 450016 h 2107999"/>
                <a:gd name="connsiteX29" fmla="*/ 2261670 w 3112884"/>
                <a:gd name="connsiteY29" fmla="*/ 450016 h 2107999"/>
                <a:gd name="connsiteX30" fmla="*/ 2274120 w 3112884"/>
                <a:gd name="connsiteY30" fmla="*/ 422633 h 2107999"/>
                <a:gd name="connsiteX31" fmla="*/ 2445944 w 3112884"/>
                <a:gd name="connsiteY31" fmla="*/ 313100 h 2107999"/>
                <a:gd name="connsiteX32" fmla="*/ 2684080 w 3112884"/>
                <a:gd name="connsiteY32" fmla="*/ 313100 h 2107999"/>
                <a:gd name="connsiteX33" fmla="*/ 2701206 w 3112884"/>
                <a:gd name="connsiteY33" fmla="*/ 236854 h 2107999"/>
                <a:gd name="connsiteX34" fmla="*/ 530802 w 3112884"/>
                <a:gd name="connsiteY34" fmla="*/ 236854 h 2107999"/>
                <a:gd name="connsiteX35" fmla="*/ 36126 w 3112884"/>
                <a:gd name="connsiteY35" fmla="*/ 236854 h 2107999"/>
                <a:gd name="connsiteX36" fmla="*/ 144394 w 3112884"/>
                <a:gd name="connsiteY36" fmla="*/ 1633866 h 2107999"/>
                <a:gd name="connsiteX37" fmla="*/ 239046 w 3112884"/>
                <a:gd name="connsiteY37" fmla="*/ 236854 h 2107999"/>
                <a:gd name="connsiteX38" fmla="*/ 36126 w 3112884"/>
                <a:gd name="connsiteY38" fmla="*/ 236854 h 2107999"/>
                <a:gd name="connsiteX39" fmla="*/ 277084 w 3112884"/>
                <a:gd name="connsiteY39" fmla="*/ 170972 h 2107999"/>
                <a:gd name="connsiteX40" fmla="*/ 186658 w 3112884"/>
                <a:gd name="connsiteY40" fmla="*/ 1508063 h 2107999"/>
                <a:gd name="connsiteX41" fmla="*/ 399344 w 3112884"/>
                <a:gd name="connsiteY41" fmla="*/ 170972 h 2107999"/>
                <a:gd name="connsiteX42" fmla="*/ 277084 w 3112884"/>
                <a:gd name="connsiteY42" fmla="*/ 170972 h 2107999"/>
                <a:gd name="connsiteX43" fmla="*/ 455312 w 3112884"/>
                <a:gd name="connsiteY43" fmla="*/ 34919 h 2107999"/>
                <a:gd name="connsiteX44" fmla="*/ 247822 w 3112884"/>
                <a:gd name="connsiteY44" fmla="*/ 1337667 h 2107999"/>
                <a:gd name="connsiteX45" fmla="*/ 499690 w 3112884"/>
                <a:gd name="connsiteY45" fmla="*/ 216935 h 2107999"/>
                <a:gd name="connsiteX46" fmla="*/ 515868 w 3112884"/>
                <a:gd name="connsiteY46" fmla="*/ 203241 h 2107999"/>
                <a:gd name="connsiteX47" fmla="*/ 2602942 w 3112884"/>
                <a:gd name="connsiteY47" fmla="*/ 203241 h 2107999"/>
                <a:gd name="connsiteX48" fmla="*/ 2629750 w 3112884"/>
                <a:gd name="connsiteY48" fmla="*/ 34919 h 2107999"/>
                <a:gd name="connsiteX49" fmla="*/ 455312 w 3112884"/>
                <a:gd name="connsiteY49" fmla="*/ 34919 h 2107999"/>
                <a:gd name="connsiteX50" fmla="*/ 441606 w 3112884"/>
                <a:gd name="connsiteY50" fmla="*/ 0 h 2107999"/>
                <a:gd name="connsiteX51" fmla="*/ 2649688 w 3112884"/>
                <a:gd name="connsiteY51" fmla="*/ 0 h 2107999"/>
                <a:gd name="connsiteX52" fmla="*/ 2663394 w 3112884"/>
                <a:gd name="connsiteY52" fmla="*/ 6236 h 2107999"/>
                <a:gd name="connsiteX53" fmla="*/ 2667132 w 3112884"/>
                <a:gd name="connsiteY53" fmla="*/ 19954 h 2107999"/>
                <a:gd name="connsiteX54" fmla="*/ 2637874 w 3112884"/>
                <a:gd name="connsiteY54" fmla="*/ 203241 h 2107999"/>
                <a:gd name="connsiteX55" fmla="*/ 2722362 w 3112884"/>
                <a:gd name="connsiteY55" fmla="*/ 203241 h 2107999"/>
                <a:gd name="connsiteX56" fmla="*/ 2736052 w 3112884"/>
                <a:gd name="connsiteY56" fmla="*/ 209466 h 2107999"/>
                <a:gd name="connsiteX57" fmla="*/ 2738540 w 3112884"/>
                <a:gd name="connsiteY57" fmla="*/ 224405 h 2107999"/>
                <a:gd name="connsiteX58" fmla="*/ 2718608 w 3112884"/>
                <a:gd name="connsiteY58" fmla="*/ 313100 h 2107999"/>
                <a:gd name="connsiteX59" fmla="*/ 3097126 w 3112884"/>
                <a:gd name="connsiteY59" fmla="*/ 313100 h 2107999"/>
                <a:gd name="connsiteX60" fmla="*/ 3110822 w 3112884"/>
                <a:gd name="connsiteY60" fmla="*/ 320568 h 2107999"/>
                <a:gd name="connsiteX61" fmla="*/ 3112066 w 3112884"/>
                <a:gd name="connsiteY61" fmla="*/ 336749 h 2107999"/>
                <a:gd name="connsiteX62" fmla="*/ 2370356 w 3112884"/>
                <a:gd name="connsiteY62" fmla="*/ 1879206 h 2107999"/>
                <a:gd name="connsiteX63" fmla="*/ 2370004 w 3112884"/>
                <a:gd name="connsiteY63" fmla="*/ 1884393 h 2107999"/>
                <a:gd name="connsiteX64" fmla="*/ 2369244 w 3112884"/>
                <a:gd name="connsiteY64" fmla="*/ 1885773 h 2107999"/>
                <a:gd name="connsiteX65" fmla="*/ 2364488 w 3112884"/>
                <a:gd name="connsiteY65" fmla="*/ 1895294 h 2107999"/>
                <a:gd name="connsiteX66" fmla="*/ 2353116 w 3112884"/>
                <a:gd name="connsiteY66" fmla="*/ 1899347 h 2107999"/>
                <a:gd name="connsiteX67" fmla="*/ 143788 w 3112884"/>
                <a:gd name="connsiteY67" fmla="*/ 1899347 h 2107999"/>
                <a:gd name="connsiteX68" fmla="*/ 143786 w 3112884"/>
                <a:gd name="connsiteY68" fmla="*/ 1899346 h 2107999"/>
                <a:gd name="connsiteX69" fmla="*/ 143784 w 3112884"/>
                <a:gd name="connsiteY69" fmla="*/ 1899346 h 2107999"/>
                <a:gd name="connsiteX70" fmla="*/ 132572 w 3112884"/>
                <a:gd name="connsiteY70" fmla="*/ 1894362 h 2107999"/>
                <a:gd name="connsiteX71" fmla="*/ 132258 w 3112884"/>
                <a:gd name="connsiteY71" fmla="*/ 1893578 h 2107999"/>
                <a:gd name="connsiteX72" fmla="*/ 131328 w 3112884"/>
                <a:gd name="connsiteY72" fmla="*/ 1893112 h 2107999"/>
                <a:gd name="connsiteX73" fmla="*/ 129738 w 3112884"/>
                <a:gd name="connsiteY73" fmla="*/ 1887275 h 2107999"/>
                <a:gd name="connsiteX74" fmla="*/ 127588 w 3112884"/>
                <a:gd name="connsiteY74" fmla="*/ 1881900 h 2107999"/>
                <a:gd name="connsiteX75" fmla="*/ 127724 w 3112884"/>
                <a:gd name="connsiteY75" fmla="*/ 1879887 h 2107999"/>
                <a:gd name="connsiteX76" fmla="*/ 127590 w 3112884"/>
                <a:gd name="connsiteY76" fmla="*/ 1879393 h 2107999"/>
                <a:gd name="connsiteX77" fmla="*/ 127882 w 3112884"/>
                <a:gd name="connsiteY77" fmla="*/ 1877552 h 2107999"/>
                <a:gd name="connsiteX78" fmla="*/ 128030 w 3112884"/>
                <a:gd name="connsiteY78" fmla="*/ 1875372 h 2107999"/>
                <a:gd name="connsiteX79" fmla="*/ 127584 w 3112884"/>
                <a:gd name="connsiteY79" fmla="*/ 1872690 h 2107999"/>
                <a:gd name="connsiteX80" fmla="*/ 128484 w 3112884"/>
                <a:gd name="connsiteY80" fmla="*/ 1868690 h 2107999"/>
                <a:gd name="connsiteX81" fmla="*/ 128608 w 3112884"/>
                <a:gd name="connsiteY81" fmla="*/ 1866864 h 2107999"/>
                <a:gd name="connsiteX82" fmla="*/ 0 w 3112884"/>
                <a:gd name="connsiteY82" fmla="*/ 221915 h 2107999"/>
                <a:gd name="connsiteX83" fmla="*/ 4984 w 3112884"/>
                <a:gd name="connsiteY83" fmla="*/ 209466 h 2107999"/>
                <a:gd name="connsiteX84" fmla="*/ 17440 w 3112884"/>
                <a:gd name="connsiteY84" fmla="*/ 203241 h 2107999"/>
                <a:gd name="connsiteX85" fmla="*/ 241324 w 3112884"/>
                <a:gd name="connsiteY85" fmla="*/ 203241 h 2107999"/>
                <a:gd name="connsiteX86" fmla="*/ 244692 w 3112884"/>
                <a:gd name="connsiteY86" fmla="*/ 153526 h 2107999"/>
                <a:gd name="connsiteX87" fmla="*/ 260888 w 3112884"/>
                <a:gd name="connsiteY87" fmla="*/ 137326 h 2107999"/>
                <a:gd name="connsiteX88" fmla="*/ 404696 w 3112884"/>
                <a:gd name="connsiteY88" fmla="*/ 137326 h 2107999"/>
                <a:gd name="connsiteX89" fmla="*/ 424160 w 3112884"/>
                <a:gd name="connsiteY89" fmla="*/ 14966 h 2107999"/>
                <a:gd name="connsiteX90" fmla="*/ 441606 w 3112884"/>
                <a:gd name="connsiteY90" fmla="*/ 0 h 210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112884" h="2107999">
                  <a:moveTo>
                    <a:pt x="686386" y="2070875"/>
                  </a:moveTo>
                  <a:lnTo>
                    <a:pt x="1777502" y="2070875"/>
                  </a:lnTo>
                  <a:cubicBezTo>
                    <a:pt x="1787490" y="2070875"/>
                    <a:pt x="1794980" y="2080156"/>
                    <a:pt x="1794980" y="2089437"/>
                  </a:cubicBezTo>
                  <a:cubicBezTo>
                    <a:pt x="1794980" y="2098718"/>
                    <a:pt x="1787490" y="2107999"/>
                    <a:pt x="1777502" y="2107999"/>
                  </a:cubicBezTo>
                  <a:lnTo>
                    <a:pt x="686386" y="2107999"/>
                  </a:lnTo>
                  <a:cubicBezTo>
                    <a:pt x="677646" y="2107999"/>
                    <a:pt x="670156" y="2098718"/>
                    <a:pt x="670156" y="2089437"/>
                  </a:cubicBezTo>
                  <a:cubicBezTo>
                    <a:pt x="670156" y="2080156"/>
                    <a:pt x="677646" y="2070875"/>
                    <a:pt x="686386" y="2070875"/>
                  </a:cubicBezTo>
                  <a:close/>
                  <a:moveTo>
                    <a:pt x="286622" y="1977495"/>
                  </a:moveTo>
                  <a:lnTo>
                    <a:pt x="2179764" y="1977495"/>
                  </a:lnTo>
                  <a:cubicBezTo>
                    <a:pt x="2188494" y="1977495"/>
                    <a:pt x="2195976" y="1984558"/>
                    <a:pt x="2195976" y="1992797"/>
                  </a:cubicBezTo>
                  <a:cubicBezTo>
                    <a:pt x="2195976" y="2002214"/>
                    <a:pt x="2188494" y="2009276"/>
                    <a:pt x="2179764" y="2009276"/>
                  </a:cubicBezTo>
                  <a:lnTo>
                    <a:pt x="286622" y="2009276"/>
                  </a:lnTo>
                  <a:cubicBezTo>
                    <a:pt x="276644" y="2009276"/>
                    <a:pt x="269162" y="2002214"/>
                    <a:pt x="269162" y="1992797"/>
                  </a:cubicBezTo>
                  <a:cubicBezTo>
                    <a:pt x="269162" y="1984558"/>
                    <a:pt x="276644" y="1977495"/>
                    <a:pt x="286622" y="1977495"/>
                  </a:cubicBezTo>
                  <a:close/>
                  <a:moveTo>
                    <a:pt x="2445944" y="346707"/>
                  </a:moveTo>
                  <a:cubicBezTo>
                    <a:pt x="2384934" y="346707"/>
                    <a:pt x="2330150" y="382803"/>
                    <a:pt x="2305248" y="436324"/>
                  </a:cubicBezTo>
                  <a:lnTo>
                    <a:pt x="2289062" y="473665"/>
                  </a:lnTo>
                  <a:cubicBezTo>
                    <a:pt x="2285326" y="479888"/>
                    <a:pt x="2279102" y="484867"/>
                    <a:pt x="2272876" y="484867"/>
                  </a:cubicBezTo>
                  <a:lnTo>
                    <a:pt x="899542" y="484867"/>
                  </a:lnTo>
                  <a:lnTo>
                    <a:pt x="172408" y="1860246"/>
                  </a:lnTo>
                  <a:lnTo>
                    <a:pt x="2340110" y="1860246"/>
                  </a:lnTo>
                  <a:lnTo>
                    <a:pt x="2357392" y="1824337"/>
                  </a:lnTo>
                  <a:lnTo>
                    <a:pt x="2366322" y="1805780"/>
                  </a:lnTo>
                  <a:lnTo>
                    <a:pt x="3068488" y="346707"/>
                  </a:lnTo>
                  <a:lnTo>
                    <a:pt x="2445944" y="346707"/>
                  </a:lnTo>
                  <a:close/>
                  <a:moveTo>
                    <a:pt x="530802" y="236854"/>
                  </a:moveTo>
                  <a:lnTo>
                    <a:pt x="190400" y="1752344"/>
                  </a:lnTo>
                  <a:lnTo>
                    <a:pt x="873394" y="458729"/>
                  </a:lnTo>
                  <a:cubicBezTo>
                    <a:pt x="877130" y="452505"/>
                    <a:pt x="883356" y="450016"/>
                    <a:pt x="888336" y="450016"/>
                  </a:cubicBezTo>
                  <a:lnTo>
                    <a:pt x="2261670" y="450016"/>
                  </a:lnTo>
                  <a:lnTo>
                    <a:pt x="2274120" y="422633"/>
                  </a:lnTo>
                  <a:cubicBezTo>
                    <a:pt x="2304004" y="355420"/>
                    <a:pt x="2372484" y="313100"/>
                    <a:pt x="2445944" y="313100"/>
                  </a:cubicBezTo>
                  <a:lnTo>
                    <a:pt x="2684080" y="313100"/>
                  </a:lnTo>
                  <a:lnTo>
                    <a:pt x="2701206" y="236854"/>
                  </a:lnTo>
                  <a:lnTo>
                    <a:pt x="530802" y="236854"/>
                  </a:lnTo>
                  <a:close/>
                  <a:moveTo>
                    <a:pt x="36126" y="236854"/>
                  </a:moveTo>
                  <a:lnTo>
                    <a:pt x="144394" y="1633866"/>
                  </a:lnTo>
                  <a:lnTo>
                    <a:pt x="239046" y="236854"/>
                  </a:lnTo>
                  <a:lnTo>
                    <a:pt x="36126" y="236854"/>
                  </a:lnTo>
                  <a:close/>
                  <a:moveTo>
                    <a:pt x="277084" y="170972"/>
                  </a:moveTo>
                  <a:lnTo>
                    <a:pt x="186658" y="1508063"/>
                  </a:lnTo>
                  <a:lnTo>
                    <a:pt x="399344" y="170972"/>
                  </a:lnTo>
                  <a:lnTo>
                    <a:pt x="277084" y="170972"/>
                  </a:lnTo>
                  <a:close/>
                  <a:moveTo>
                    <a:pt x="455312" y="34919"/>
                  </a:moveTo>
                  <a:lnTo>
                    <a:pt x="247822" y="1337667"/>
                  </a:lnTo>
                  <a:lnTo>
                    <a:pt x="499690" y="216935"/>
                  </a:lnTo>
                  <a:cubicBezTo>
                    <a:pt x="502178" y="209466"/>
                    <a:pt x="508400" y="203241"/>
                    <a:pt x="515868" y="203241"/>
                  </a:cubicBezTo>
                  <a:lnTo>
                    <a:pt x="2602942" y="203241"/>
                  </a:lnTo>
                  <a:lnTo>
                    <a:pt x="2629750" y="34919"/>
                  </a:lnTo>
                  <a:lnTo>
                    <a:pt x="455312" y="34919"/>
                  </a:lnTo>
                  <a:close/>
                  <a:moveTo>
                    <a:pt x="441606" y="0"/>
                  </a:moveTo>
                  <a:lnTo>
                    <a:pt x="2649688" y="0"/>
                  </a:lnTo>
                  <a:cubicBezTo>
                    <a:pt x="2655918" y="0"/>
                    <a:pt x="2659656" y="2494"/>
                    <a:pt x="2663394" y="6236"/>
                  </a:cubicBezTo>
                  <a:cubicBezTo>
                    <a:pt x="2667132" y="9977"/>
                    <a:pt x="2668380" y="14966"/>
                    <a:pt x="2667132" y="19954"/>
                  </a:cubicBezTo>
                  <a:lnTo>
                    <a:pt x="2637874" y="203241"/>
                  </a:lnTo>
                  <a:lnTo>
                    <a:pt x="2722362" y="203241"/>
                  </a:lnTo>
                  <a:cubicBezTo>
                    <a:pt x="2727340" y="203241"/>
                    <a:pt x="2732318" y="205731"/>
                    <a:pt x="2736052" y="209466"/>
                  </a:cubicBezTo>
                  <a:cubicBezTo>
                    <a:pt x="2738540" y="214446"/>
                    <a:pt x="2739786" y="219425"/>
                    <a:pt x="2738540" y="224405"/>
                  </a:cubicBezTo>
                  <a:lnTo>
                    <a:pt x="2718608" y="313100"/>
                  </a:lnTo>
                  <a:lnTo>
                    <a:pt x="3097126" y="313100"/>
                  </a:lnTo>
                  <a:cubicBezTo>
                    <a:pt x="3102106" y="313100"/>
                    <a:pt x="3108332" y="315590"/>
                    <a:pt x="3110822" y="320568"/>
                  </a:cubicBezTo>
                  <a:cubicBezTo>
                    <a:pt x="3113312" y="325547"/>
                    <a:pt x="3113312" y="331771"/>
                    <a:pt x="3112066" y="336749"/>
                  </a:cubicBezTo>
                  <a:lnTo>
                    <a:pt x="2370356" y="1879206"/>
                  </a:lnTo>
                  <a:cubicBezTo>
                    <a:pt x="2370239" y="1880935"/>
                    <a:pt x="2370121" y="1882664"/>
                    <a:pt x="2370004" y="1884393"/>
                  </a:cubicBezTo>
                  <a:lnTo>
                    <a:pt x="2369244" y="1885773"/>
                  </a:lnTo>
                  <a:lnTo>
                    <a:pt x="2364488" y="1895294"/>
                  </a:lnTo>
                  <a:cubicBezTo>
                    <a:pt x="2361528" y="1897789"/>
                    <a:pt x="2357478" y="1899347"/>
                    <a:pt x="2353116" y="1899347"/>
                  </a:cubicBezTo>
                  <a:lnTo>
                    <a:pt x="143788" y="1899347"/>
                  </a:lnTo>
                  <a:cubicBezTo>
                    <a:pt x="143787" y="1899347"/>
                    <a:pt x="143787" y="1899346"/>
                    <a:pt x="143786" y="1899346"/>
                  </a:cubicBezTo>
                  <a:lnTo>
                    <a:pt x="143784" y="1899346"/>
                  </a:lnTo>
                  <a:cubicBezTo>
                    <a:pt x="140046" y="1899346"/>
                    <a:pt x="135064" y="1898100"/>
                    <a:pt x="132572" y="1894362"/>
                  </a:cubicBezTo>
                  <a:cubicBezTo>
                    <a:pt x="132467" y="1894101"/>
                    <a:pt x="132363" y="1893839"/>
                    <a:pt x="132258" y="1893578"/>
                  </a:cubicBezTo>
                  <a:lnTo>
                    <a:pt x="131328" y="1893112"/>
                  </a:lnTo>
                  <a:lnTo>
                    <a:pt x="129738" y="1887275"/>
                  </a:lnTo>
                  <a:lnTo>
                    <a:pt x="127588" y="1881900"/>
                  </a:lnTo>
                  <a:cubicBezTo>
                    <a:pt x="127633" y="1881229"/>
                    <a:pt x="127679" y="1880558"/>
                    <a:pt x="127724" y="1879887"/>
                  </a:cubicBezTo>
                  <a:cubicBezTo>
                    <a:pt x="127679" y="1879722"/>
                    <a:pt x="127635" y="1879558"/>
                    <a:pt x="127590" y="1879393"/>
                  </a:cubicBezTo>
                  <a:cubicBezTo>
                    <a:pt x="127687" y="1878779"/>
                    <a:pt x="127785" y="1878166"/>
                    <a:pt x="127882" y="1877552"/>
                  </a:cubicBezTo>
                  <a:cubicBezTo>
                    <a:pt x="127931" y="1876825"/>
                    <a:pt x="127981" y="1876099"/>
                    <a:pt x="128030" y="1875372"/>
                  </a:cubicBezTo>
                  <a:cubicBezTo>
                    <a:pt x="127881" y="1874478"/>
                    <a:pt x="127733" y="1873584"/>
                    <a:pt x="127584" y="1872690"/>
                  </a:cubicBezTo>
                  <a:lnTo>
                    <a:pt x="128484" y="1868690"/>
                  </a:lnTo>
                  <a:cubicBezTo>
                    <a:pt x="128525" y="1868081"/>
                    <a:pt x="128567" y="1867473"/>
                    <a:pt x="128608" y="1866864"/>
                  </a:cubicBezTo>
                  <a:lnTo>
                    <a:pt x="0" y="221915"/>
                  </a:lnTo>
                  <a:cubicBezTo>
                    <a:pt x="0" y="216935"/>
                    <a:pt x="1246" y="211956"/>
                    <a:pt x="4984" y="209466"/>
                  </a:cubicBezTo>
                  <a:cubicBezTo>
                    <a:pt x="7476" y="205731"/>
                    <a:pt x="12458" y="203241"/>
                    <a:pt x="17440" y="203241"/>
                  </a:cubicBezTo>
                  <a:lnTo>
                    <a:pt x="241324" y="203241"/>
                  </a:lnTo>
                  <a:lnTo>
                    <a:pt x="244692" y="153526"/>
                  </a:lnTo>
                  <a:cubicBezTo>
                    <a:pt x="245938" y="143557"/>
                    <a:pt x="252168" y="137326"/>
                    <a:pt x="260888" y="137326"/>
                  </a:cubicBezTo>
                  <a:lnTo>
                    <a:pt x="404696" y="137326"/>
                  </a:lnTo>
                  <a:lnTo>
                    <a:pt x="424160" y="14966"/>
                  </a:lnTo>
                  <a:cubicBezTo>
                    <a:pt x="426652" y="6236"/>
                    <a:pt x="432882" y="0"/>
                    <a:pt x="44160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Josefin Sans Ligh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453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4">
            <a:extLst>
              <a:ext uri="{FF2B5EF4-FFF2-40B4-BE49-F238E27FC236}">
                <a16:creationId xmlns:a16="http://schemas.microsoft.com/office/drawing/2014/main" id="{825FA208-A43A-E092-D3DA-FCF50C618AC1}"/>
              </a:ext>
            </a:extLst>
          </p:cNvPr>
          <p:cNvSpPr/>
          <p:nvPr/>
        </p:nvSpPr>
        <p:spPr>
          <a:xfrm>
            <a:off x="13716954" y="601383"/>
            <a:ext cx="9505906" cy="12513233"/>
          </a:xfrm>
          <a:custGeom>
            <a:avLst/>
            <a:gdLst>
              <a:gd name="connsiteX0" fmla="*/ 1802708 w 2438400"/>
              <a:gd name="connsiteY0" fmla="*/ 597665 h 2362200"/>
              <a:gd name="connsiteX1" fmla="*/ 1802708 w 2438400"/>
              <a:gd name="connsiteY1" fmla="*/ 0 h 2362200"/>
              <a:gd name="connsiteX2" fmla="*/ 0 w 2438400"/>
              <a:gd name="connsiteY2" fmla="*/ 0 h 2362200"/>
              <a:gd name="connsiteX3" fmla="*/ 0 w 2438400"/>
              <a:gd name="connsiteY3" fmla="*/ 1764535 h 2362200"/>
              <a:gd name="connsiteX4" fmla="*/ 635692 w 2438400"/>
              <a:gd name="connsiteY4" fmla="*/ 1764535 h 2362200"/>
              <a:gd name="connsiteX5" fmla="*/ 635692 w 2438400"/>
              <a:gd name="connsiteY5" fmla="*/ 2362200 h 2362200"/>
              <a:gd name="connsiteX6" fmla="*/ 2438400 w 2438400"/>
              <a:gd name="connsiteY6" fmla="*/ 2362200 h 2362200"/>
              <a:gd name="connsiteX7" fmla="*/ 2438400 w 2438400"/>
              <a:gd name="connsiteY7" fmla="*/ 597665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2362200">
                <a:moveTo>
                  <a:pt x="1802708" y="597665"/>
                </a:moveTo>
                <a:lnTo>
                  <a:pt x="1802708" y="0"/>
                </a:lnTo>
                <a:lnTo>
                  <a:pt x="0" y="0"/>
                </a:lnTo>
                <a:lnTo>
                  <a:pt x="0" y="1764535"/>
                </a:lnTo>
                <a:lnTo>
                  <a:pt x="635692" y="1764535"/>
                </a:lnTo>
                <a:lnTo>
                  <a:pt x="635692" y="2362200"/>
                </a:lnTo>
                <a:lnTo>
                  <a:pt x="2438400" y="2362200"/>
                </a:lnTo>
                <a:lnTo>
                  <a:pt x="2438400" y="597665"/>
                </a:lnTo>
                <a:close/>
              </a:path>
            </a:pathLst>
          </a:custGeom>
          <a:solidFill>
            <a:schemeClr val="accent2"/>
          </a:solidFill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Josefin Sans Light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A090E-3EB9-4A3E-9EDA-EF70B42E0CE5}"/>
              </a:ext>
            </a:extLst>
          </p:cNvPr>
          <p:cNvSpPr txBox="1"/>
          <p:nvPr/>
        </p:nvSpPr>
        <p:spPr>
          <a:xfrm>
            <a:off x="13973865" y="839637"/>
            <a:ext cx="6581085" cy="4310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Когато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пръв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път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стартирате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браузъра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Tor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, той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няма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да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ви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отведе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конкретни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сайтове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Tor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просто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осигурява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по-безопасен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криптиран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) начин за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нормалната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мрежа.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ABC87-29FA-930F-B8E0-22EC150FEF7F}"/>
              </a:ext>
            </a:extLst>
          </p:cNvPr>
          <p:cNvSpPr txBox="1"/>
          <p:nvPr/>
        </p:nvSpPr>
        <p:spPr>
          <a:xfrm>
            <a:off x="13950639" y="5732846"/>
            <a:ext cx="9038535" cy="37014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За да отворите .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onion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сайт,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трябва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да знаете, че той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съществува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както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какъв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е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неговия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адрес.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Има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няколко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начина за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намиране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активни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onion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сайтове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 Един от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тях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е да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използвате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директория от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сайтове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като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Wiki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E08332-6172-838A-EA1B-13356F6E2A4E}"/>
              </a:ext>
            </a:extLst>
          </p:cNvPr>
          <p:cNvSpPr txBox="1"/>
          <p:nvPr/>
        </p:nvSpPr>
        <p:spPr>
          <a:xfrm>
            <a:off x="758824" y="1107926"/>
            <a:ext cx="11769387" cy="22006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71600" indent="-1371600" algn="ctr">
              <a:buAutoNum type="arabicPeriod"/>
            </a:pPr>
            <a:r>
              <a:rPr lang="en-US" sz="10500" dirty="0">
                <a:solidFill>
                  <a:schemeClr val="tx2"/>
                </a:solidFill>
                <a:latin typeface="Unica One" panose="02000506000000020004" pitchFamily="2" charset="77"/>
                <a:ea typeface="Arimo" panose="020B0604020202020204" pitchFamily="34" charset="0"/>
                <a:cs typeface="Arimo" panose="020B0604020202020204" pitchFamily="34" charset="0"/>
              </a:rPr>
              <a:t>The Hidden Wiki</a:t>
            </a:r>
          </a:p>
          <a:p>
            <a:pPr algn="ctr"/>
            <a:r>
              <a:rPr lang="sv-SE" sz="3200" dirty="0">
                <a:solidFill>
                  <a:schemeClr val="tx2"/>
                </a:solidFill>
                <a:latin typeface="Unica One" panose="020B0604020202020204" charset="0"/>
                <a:ea typeface="Arimo" panose="020B0604020202020204" pitchFamily="34" charset="0"/>
                <a:cs typeface="Arial" panose="020B0604020202020204" pitchFamily="34" charset="0"/>
              </a:rPr>
              <a:t>Onion URL: http://zqktlwi4fecvo6ri.onion/wiki/index.php/Main_Page</a:t>
            </a:r>
            <a:endParaRPr lang="en-US" sz="3200" dirty="0">
              <a:solidFill>
                <a:schemeClr val="tx2"/>
              </a:solidFill>
              <a:latin typeface="Unica One" panose="020B0604020202020204" charset="0"/>
              <a:ea typeface="Arimo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Картина 13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741D8123-2874-DFA8-D99E-BA480CB01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4" y="4091952"/>
            <a:ext cx="11769387" cy="7355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7181C686-F47B-AC69-5A9C-5B716672B06A}"/>
              </a:ext>
            </a:extLst>
          </p:cNvPr>
          <p:cNvSpPr txBox="1"/>
          <p:nvPr/>
        </p:nvSpPr>
        <p:spPr>
          <a:xfrm>
            <a:off x="16488706" y="10016658"/>
            <a:ext cx="6500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Wiki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е добра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отправна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точка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както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начинаещи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тъмните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дебри на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мрежата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така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за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напредналите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потребители.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0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03 Creative Cyber Security Presentation">
      <a:dk1>
        <a:srgbClr val="422582"/>
      </a:dk1>
      <a:lt1>
        <a:srgbClr val="FFFFFF"/>
      </a:lt1>
      <a:dk2>
        <a:srgbClr val="2A174F"/>
      </a:dk2>
      <a:lt2>
        <a:srgbClr val="FFFFFF"/>
      </a:lt2>
      <a:accent1>
        <a:srgbClr val="D0E103"/>
      </a:accent1>
      <a:accent2>
        <a:srgbClr val="FBAF1B"/>
      </a:accent2>
      <a:accent3>
        <a:srgbClr val="FA4198"/>
      </a:accent3>
      <a:accent4>
        <a:srgbClr val="36E2EB"/>
      </a:accent4>
      <a:accent5>
        <a:srgbClr val="A2BEFF"/>
      </a:accent5>
      <a:accent6>
        <a:srgbClr val="7136A8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91048</TotalTime>
  <Words>1087</Words>
  <Application>Microsoft Office PowerPoint</Application>
  <PresentationFormat>По избор</PresentationFormat>
  <Paragraphs>69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1" baseType="lpstr">
      <vt:lpstr>Heebo Light</vt:lpstr>
      <vt:lpstr>Arial</vt:lpstr>
      <vt:lpstr>Josefin Sans Light</vt:lpstr>
      <vt:lpstr>Calibri</vt:lpstr>
      <vt:lpstr>Unica One</vt:lpstr>
      <vt:lpstr>Times New Roman</vt:lpstr>
      <vt:lpstr>Default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Александър Каранейчев</cp:lastModifiedBy>
  <cp:revision>10076</cp:revision>
  <cp:lastPrinted>2019-09-18T23:04:43Z</cp:lastPrinted>
  <dcterms:created xsi:type="dcterms:W3CDTF">2014-11-12T21:47:38Z</dcterms:created>
  <dcterms:modified xsi:type="dcterms:W3CDTF">2023-03-30T21:19:25Z</dcterms:modified>
  <cp:category/>
</cp:coreProperties>
</file>