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</p:sldMasterIdLst>
  <p:notesMasterIdLst>
    <p:notesMasterId r:id="rId39"/>
  </p:notesMasterIdLst>
  <p:sldIdLst>
    <p:sldId id="362" r:id="rId3"/>
    <p:sldId id="515" r:id="rId4"/>
    <p:sldId id="496" r:id="rId5"/>
    <p:sldId id="456" r:id="rId6"/>
    <p:sldId id="457" r:id="rId7"/>
    <p:sldId id="458" r:id="rId8"/>
    <p:sldId id="459" r:id="rId9"/>
    <p:sldId id="498" r:id="rId10"/>
    <p:sldId id="499" r:id="rId11"/>
    <p:sldId id="500" r:id="rId12"/>
    <p:sldId id="501" r:id="rId13"/>
    <p:sldId id="502" r:id="rId14"/>
    <p:sldId id="514" r:id="rId15"/>
    <p:sldId id="503" r:id="rId16"/>
    <p:sldId id="504" r:id="rId17"/>
    <p:sldId id="505" r:id="rId18"/>
    <p:sldId id="506" r:id="rId19"/>
    <p:sldId id="508" r:id="rId20"/>
    <p:sldId id="509" r:id="rId21"/>
    <p:sldId id="510" r:id="rId22"/>
    <p:sldId id="511" r:id="rId23"/>
    <p:sldId id="512" r:id="rId24"/>
    <p:sldId id="507" r:id="rId25"/>
    <p:sldId id="497" r:id="rId26"/>
    <p:sldId id="467" r:id="rId27"/>
    <p:sldId id="468" r:id="rId28"/>
    <p:sldId id="469" r:id="rId29"/>
    <p:sldId id="470" r:id="rId30"/>
    <p:sldId id="513" r:id="rId31"/>
    <p:sldId id="471" r:id="rId32"/>
    <p:sldId id="472" r:id="rId33"/>
    <p:sldId id="473" r:id="rId34"/>
    <p:sldId id="474" r:id="rId35"/>
    <p:sldId id="475" r:id="rId36"/>
    <p:sldId id="477" r:id="rId37"/>
    <p:sldId id="3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1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046" autoAdjust="0"/>
  </p:normalViewPr>
  <p:slideViewPr>
    <p:cSldViewPr>
      <p:cViewPr varScale="1">
        <p:scale>
          <a:sx n="67" d="100"/>
          <a:sy n="67" d="100"/>
        </p:scale>
        <p:origin x="1891" y="4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8AB5D-8E60-484A-8AF7-0ABD10B53A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E3892-875C-48DD-8F1D-3A794494F3AE}">
      <dgm:prSet/>
      <dgm:spPr/>
      <dgm:t>
        <a:bodyPr/>
        <a:lstStyle/>
        <a:p>
          <a:r>
            <a:rPr lang="en-US" dirty="0"/>
            <a:t>&lt;html&gt;</a:t>
          </a:r>
        </a:p>
      </dgm:t>
    </dgm:pt>
    <dgm:pt modelId="{A0E476D1-9BA0-44D0-848F-28878899DE9F}" type="parTrans" cxnId="{7B6AC7D4-2A42-4C4A-8EF7-4390B5B8B1A7}">
      <dgm:prSet/>
      <dgm:spPr/>
      <dgm:t>
        <a:bodyPr/>
        <a:lstStyle/>
        <a:p>
          <a:endParaRPr lang="en-US"/>
        </a:p>
      </dgm:t>
    </dgm:pt>
    <dgm:pt modelId="{E1C6AAA1-4156-4C1B-A5F1-304AD7FFE214}" type="sibTrans" cxnId="{7B6AC7D4-2A42-4C4A-8EF7-4390B5B8B1A7}">
      <dgm:prSet/>
      <dgm:spPr/>
      <dgm:t>
        <a:bodyPr/>
        <a:lstStyle/>
        <a:p>
          <a:endParaRPr lang="en-US"/>
        </a:p>
      </dgm:t>
    </dgm:pt>
    <dgm:pt modelId="{2B1B3C85-C5B3-435B-9C75-943CC747401B}">
      <dgm:prSet/>
      <dgm:spPr/>
      <dgm:t>
        <a:bodyPr/>
        <a:lstStyle/>
        <a:p>
          <a:r>
            <a:rPr lang="en-US" dirty="0"/>
            <a:t>&lt;body&gt;</a:t>
          </a:r>
        </a:p>
      </dgm:t>
    </dgm:pt>
    <dgm:pt modelId="{1DD777CD-4CF2-47FF-A7C1-336F535ACB85}" type="parTrans" cxnId="{C1A6E284-EC59-4BB4-9259-E7F121B2873A}">
      <dgm:prSet/>
      <dgm:spPr/>
      <dgm:t>
        <a:bodyPr/>
        <a:lstStyle/>
        <a:p>
          <a:endParaRPr lang="en-US"/>
        </a:p>
      </dgm:t>
    </dgm:pt>
    <dgm:pt modelId="{10D7B29D-2A78-4A70-98D2-BD1CFB8842FA}" type="sibTrans" cxnId="{C1A6E284-EC59-4BB4-9259-E7F121B2873A}">
      <dgm:prSet/>
      <dgm:spPr/>
      <dgm:t>
        <a:bodyPr/>
        <a:lstStyle/>
        <a:p>
          <a:endParaRPr lang="en-US"/>
        </a:p>
      </dgm:t>
    </dgm:pt>
    <dgm:pt modelId="{B2DE4DD0-94CC-4C40-85A9-E10B6C368E86}">
      <dgm:prSet/>
      <dgm:spPr/>
      <dgm:t>
        <a:bodyPr/>
        <a:lstStyle/>
        <a:p>
          <a:r>
            <a:rPr lang="en-US" dirty="0"/>
            <a:t>document</a:t>
          </a:r>
        </a:p>
      </dgm:t>
    </dgm:pt>
    <dgm:pt modelId="{0ABF8EAC-A331-40F7-95F6-0B284EC8C3A5}" type="parTrans" cxnId="{466DE316-8553-4925-A408-02987B3F94AE}">
      <dgm:prSet/>
      <dgm:spPr/>
      <dgm:t>
        <a:bodyPr/>
        <a:lstStyle/>
        <a:p>
          <a:endParaRPr lang="en-US"/>
        </a:p>
      </dgm:t>
    </dgm:pt>
    <dgm:pt modelId="{B96077B8-36F9-477F-8BAF-FE669CE6117C}" type="sibTrans" cxnId="{466DE316-8553-4925-A408-02987B3F94AE}">
      <dgm:prSet/>
      <dgm:spPr/>
      <dgm:t>
        <a:bodyPr/>
        <a:lstStyle/>
        <a:p>
          <a:endParaRPr lang="en-US"/>
        </a:p>
      </dgm:t>
    </dgm:pt>
    <dgm:pt modelId="{9A704A12-B12C-4BB1-8A45-4E5937E61FAC}">
      <dgm:prSet/>
      <dgm:spPr/>
      <dgm:t>
        <a:bodyPr/>
        <a:lstStyle/>
        <a:p>
          <a:r>
            <a:rPr lang="en-US" dirty="0"/>
            <a:t>&lt;table&gt;</a:t>
          </a:r>
        </a:p>
      </dgm:t>
    </dgm:pt>
    <dgm:pt modelId="{F7112479-F2D8-4BEB-A10D-8F6DEB537FD4}" type="parTrans" cxnId="{764199B5-BD1C-44A6-B7F5-54522B3AC3FA}">
      <dgm:prSet/>
      <dgm:spPr/>
      <dgm:t>
        <a:bodyPr/>
        <a:lstStyle/>
        <a:p>
          <a:endParaRPr lang="en-US"/>
        </a:p>
      </dgm:t>
    </dgm:pt>
    <dgm:pt modelId="{DCAF41C4-997E-4193-B511-4435257C70EB}" type="sibTrans" cxnId="{764199B5-BD1C-44A6-B7F5-54522B3AC3FA}">
      <dgm:prSet/>
      <dgm:spPr/>
      <dgm:t>
        <a:bodyPr/>
        <a:lstStyle/>
        <a:p>
          <a:endParaRPr lang="en-US"/>
        </a:p>
      </dgm:t>
    </dgm:pt>
    <dgm:pt modelId="{E9687648-0917-468F-A011-85286A85CA33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tbody</a:t>
          </a:r>
          <a:r>
            <a:rPr lang="en-US" dirty="0"/>
            <a:t>&gt;</a:t>
          </a:r>
        </a:p>
      </dgm:t>
    </dgm:pt>
    <dgm:pt modelId="{7012B201-528B-4CEF-9DF1-93A4BAFD45F3}" type="parTrans" cxnId="{CE01DAE8-5652-4299-811B-E2E7516C8801}">
      <dgm:prSet/>
      <dgm:spPr/>
      <dgm:t>
        <a:bodyPr/>
        <a:lstStyle/>
        <a:p>
          <a:endParaRPr lang="en-US"/>
        </a:p>
      </dgm:t>
    </dgm:pt>
    <dgm:pt modelId="{707DE68C-6088-4130-8185-FD4B10168CFA}" type="sibTrans" cxnId="{CE01DAE8-5652-4299-811B-E2E7516C8801}">
      <dgm:prSet/>
      <dgm:spPr/>
      <dgm:t>
        <a:bodyPr/>
        <a:lstStyle/>
        <a:p>
          <a:endParaRPr lang="en-US"/>
        </a:p>
      </dgm:t>
    </dgm:pt>
    <dgm:pt modelId="{A9EB270F-EEB5-436D-8892-9E82FE88C507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tr</a:t>
          </a:r>
          <a:r>
            <a:rPr lang="en-US" dirty="0"/>
            <a:t>&gt;</a:t>
          </a:r>
        </a:p>
      </dgm:t>
    </dgm:pt>
    <dgm:pt modelId="{CE403196-4D87-4E0E-A8EC-E7ED9C319D45}" type="parTrans" cxnId="{98CCAE0C-E527-4048-8288-1EA183C03F1F}">
      <dgm:prSet/>
      <dgm:spPr/>
      <dgm:t>
        <a:bodyPr/>
        <a:lstStyle/>
        <a:p>
          <a:endParaRPr lang="en-US"/>
        </a:p>
      </dgm:t>
    </dgm:pt>
    <dgm:pt modelId="{A024D852-9436-46FF-9C1A-966DAE964625}" type="sibTrans" cxnId="{98CCAE0C-E527-4048-8288-1EA183C03F1F}">
      <dgm:prSet/>
      <dgm:spPr/>
      <dgm:t>
        <a:bodyPr/>
        <a:lstStyle/>
        <a:p>
          <a:endParaRPr lang="en-US"/>
        </a:p>
      </dgm:t>
    </dgm:pt>
    <dgm:pt modelId="{1D60F127-5F19-41C2-A341-128B4C9C9682}">
      <dgm:prSet/>
      <dgm:spPr/>
      <dgm:t>
        <a:bodyPr/>
        <a:lstStyle/>
        <a:p>
          <a:r>
            <a:rPr lang="en-US" dirty="0"/>
            <a:t>&lt;td&gt;</a:t>
          </a:r>
        </a:p>
      </dgm:t>
    </dgm:pt>
    <dgm:pt modelId="{40CE9EE1-E69C-4CF9-9F58-796F8A7E4C81}" type="parTrans" cxnId="{D6689369-480A-4EEF-A776-2BE6A9C8E90A}">
      <dgm:prSet/>
      <dgm:spPr/>
      <dgm:t>
        <a:bodyPr/>
        <a:lstStyle/>
        <a:p>
          <a:endParaRPr lang="en-US"/>
        </a:p>
      </dgm:t>
    </dgm:pt>
    <dgm:pt modelId="{97BD6D7B-7443-4AF0-9B33-5CC6DB628B5A}" type="sibTrans" cxnId="{D6689369-480A-4EEF-A776-2BE6A9C8E90A}">
      <dgm:prSet/>
      <dgm:spPr/>
      <dgm:t>
        <a:bodyPr/>
        <a:lstStyle/>
        <a:p>
          <a:endParaRPr lang="en-US"/>
        </a:p>
      </dgm:t>
    </dgm:pt>
    <dgm:pt modelId="{DEF44D0F-09E4-41FE-8062-5FE74D7B7CF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Some</a:t>
          </a:r>
        </a:p>
      </dgm:t>
    </dgm:pt>
    <dgm:pt modelId="{B114296D-E8D6-4FB7-A9CD-5882C4AD7DD8}" type="parTrans" cxnId="{F63B8308-FDF9-4FD0-90FB-6239E1F38253}">
      <dgm:prSet/>
      <dgm:spPr/>
      <dgm:t>
        <a:bodyPr/>
        <a:lstStyle/>
        <a:p>
          <a:endParaRPr lang="en-US"/>
        </a:p>
      </dgm:t>
    </dgm:pt>
    <dgm:pt modelId="{E30A190E-AAB5-46D7-BA48-FD7903B54D54}" type="sibTrans" cxnId="{F63B8308-FDF9-4FD0-90FB-6239E1F38253}">
      <dgm:prSet/>
      <dgm:spPr/>
      <dgm:t>
        <a:bodyPr/>
        <a:lstStyle/>
        <a:p>
          <a:endParaRPr lang="en-US"/>
        </a:p>
      </dgm:t>
    </dgm:pt>
    <dgm:pt modelId="{2BA0FAAC-7DF1-4FB3-BD4F-00A5E46D928D}">
      <dgm:prSet/>
      <dgm:spPr/>
      <dgm:t>
        <a:bodyPr/>
        <a:lstStyle/>
        <a:p>
          <a:r>
            <a:rPr lang="en-US" dirty="0"/>
            <a:t>&lt;td&gt;</a:t>
          </a:r>
        </a:p>
      </dgm:t>
    </dgm:pt>
    <dgm:pt modelId="{86C8EB61-D5C5-4CFA-93FA-919549136FB8}" type="parTrans" cxnId="{8D7868B7-EB1F-44F4-8C99-2C730D1E484C}">
      <dgm:prSet/>
      <dgm:spPr/>
      <dgm:t>
        <a:bodyPr/>
        <a:lstStyle/>
        <a:p>
          <a:endParaRPr lang="en-US"/>
        </a:p>
      </dgm:t>
    </dgm:pt>
    <dgm:pt modelId="{0C81CEF4-D077-4686-9A82-278F611DC464}" type="sibTrans" cxnId="{8D7868B7-EB1F-44F4-8C99-2C730D1E484C}">
      <dgm:prSet/>
      <dgm:spPr/>
      <dgm:t>
        <a:bodyPr/>
        <a:lstStyle/>
        <a:p>
          <a:endParaRPr lang="en-US"/>
        </a:p>
      </dgm:t>
    </dgm:pt>
    <dgm:pt modelId="{A00AEE19-DF82-4A80-9824-3D1249D6F4B4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tr</a:t>
          </a:r>
          <a:r>
            <a:rPr lang="en-US" dirty="0"/>
            <a:t>&gt;</a:t>
          </a:r>
        </a:p>
      </dgm:t>
    </dgm:pt>
    <dgm:pt modelId="{3D34167B-3DFA-4F36-B550-EAA6B10AFD93}" type="parTrans" cxnId="{A6475D08-4DCC-482D-ABD5-C6DD96CA9F9C}">
      <dgm:prSet/>
      <dgm:spPr/>
      <dgm:t>
        <a:bodyPr/>
        <a:lstStyle/>
        <a:p>
          <a:endParaRPr lang="en-US"/>
        </a:p>
      </dgm:t>
    </dgm:pt>
    <dgm:pt modelId="{3E1A5968-0C5D-45A7-A0AB-42363867AD8F}" type="sibTrans" cxnId="{A6475D08-4DCC-482D-ABD5-C6DD96CA9F9C}">
      <dgm:prSet/>
      <dgm:spPr/>
      <dgm:t>
        <a:bodyPr/>
        <a:lstStyle/>
        <a:p>
          <a:endParaRPr lang="en-US"/>
        </a:p>
      </dgm:t>
    </dgm:pt>
    <dgm:pt modelId="{667B1423-6143-4A3C-AE8A-673AAA37D345}">
      <dgm:prSet/>
      <dgm:spPr/>
      <dgm:t>
        <a:bodyPr/>
        <a:lstStyle/>
        <a:p>
          <a:r>
            <a:rPr lang="en-US" dirty="0"/>
            <a:t>&lt;td&gt;</a:t>
          </a:r>
        </a:p>
      </dgm:t>
    </dgm:pt>
    <dgm:pt modelId="{A6CEE7FD-A409-43C9-8089-722840CB8E2A}" type="parTrans" cxnId="{7EC23ACC-015F-48CF-9046-79CB601BC29E}">
      <dgm:prSet/>
      <dgm:spPr/>
      <dgm:t>
        <a:bodyPr/>
        <a:lstStyle/>
        <a:p>
          <a:endParaRPr lang="en-US"/>
        </a:p>
      </dgm:t>
    </dgm:pt>
    <dgm:pt modelId="{FB9CA51F-5F93-4360-9A02-89BAF406C90D}" type="sibTrans" cxnId="{7EC23ACC-015F-48CF-9046-79CB601BC29E}">
      <dgm:prSet/>
      <dgm:spPr/>
      <dgm:t>
        <a:bodyPr/>
        <a:lstStyle/>
        <a:p>
          <a:endParaRPr lang="en-US"/>
        </a:p>
      </dgm:t>
    </dgm:pt>
    <dgm:pt modelId="{64ED3601-8A7A-4C85-BB78-A78176721E4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Text</a:t>
          </a:r>
        </a:p>
      </dgm:t>
    </dgm:pt>
    <dgm:pt modelId="{CA384558-8C68-40BD-B353-FD17C6C3B973}" type="parTrans" cxnId="{D1240A46-3E9A-4785-834A-C96D42C85A03}">
      <dgm:prSet/>
      <dgm:spPr/>
      <dgm:t>
        <a:bodyPr/>
        <a:lstStyle/>
        <a:p>
          <a:endParaRPr lang="en-US"/>
        </a:p>
      </dgm:t>
    </dgm:pt>
    <dgm:pt modelId="{774CE2E0-661D-4FB6-A495-409BF8295FB9}" type="sibTrans" cxnId="{D1240A46-3E9A-4785-834A-C96D42C85A03}">
      <dgm:prSet/>
      <dgm:spPr/>
      <dgm:t>
        <a:bodyPr/>
        <a:lstStyle/>
        <a:p>
          <a:endParaRPr lang="en-US"/>
        </a:p>
      </dgm:t>
    </dgm:pt>
    <dgm:pt modelId="{23B5EEC2-960B-40CE-9545-9905FF0ED0B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in a</a:t>
          </a:r>
        </a:p>
      </dgm:t>
    </dgm:pt>
    <dgm:pt modelId="{329B2274-C0A8-4ED0-A2CB-4FCAAA930578}" type="parTrans" cxnId="{50A8DA59-F375-4903-9FA3-C9BA405826C2}">
      <dgm:prSet/>
      <dgm:spPr/>
      <dgm:t>
        <a:bodyPr/>
        <a:lstStyle/>
        <a:p>
          <a:endParaRPr lang="en-US"/>
        </a:p>
      </dgm:t>
    </dgm:pt>
    <dgm:pt modelId="{10048F9E-0601-4707-B946-A1498F7168B3}" type="sibTrans" cxnId="{50A8DA59-F375-4903-9FA3-C9BA405826C2}">
      <dgm:prSet/>
      <dgm:spPr/>
      <dgm:t>
        <a:bodyPr/>
        <a:lstStyle/>
        <a:p>
          <a:endParaRPr lang="en-US"/>
        </a:p>
      </dgm:t>
    </dgm:pt>
    <dgm:pt modelId="{3B3E202A-425B-4A5A-AF88-57A16CFB8EC5}">
      <dgm:prSet/>
      <dgm:spPr/>
      <dgm:t>
        <a:bodyPr/>
        <a:lstStyle/>
        <a:p>
          <a:r>
            <a:rPr lang="en-US" dirty="0"/>
            <a:t>&lt;td&gt;</a:t>
          </a:r>
        </a:p>
      </dgm:t>
    </dgm:pt>
    <dgm:pt modelId="{76CD6078-F044-486A-B1EF-459D7EF3962E}" type="parTrans" cxnId="{300D1C16-5D95-4F17-840E-BED75DADB00A}">
      <dgm:prSet/>
      <dgm:spPr/>
      <dgm:t>
        <a:bodyPr/>
        <a:lstStyle/>
        <a:p>
          <a:endParaRPr lang="en-US"/>
        </a:p>
      </dgm:t>
    </dgm:pt>
    <dgm:pt modelId="{790CCAEE-090E-42D2-AB1C-49FADCE1D433}" type="sibTrans" cxnId="{300D1C16-5D95-4F17-840E-BED75DADB00A}">
      <dgm:prSet/>
      <dgm:spPr/>
      <dgm:t>
        <a:bodyPr/>
        <a:lstStyle/>
        <a:p>
          <a:endParaRPr lang="en-US"/>
        </a:p>
      </dgm:t>
    </dgm:pt>
    <dgm:pt modelId="{2F944F0A-359E-4DBC-ADD4-DF8F1C21A12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Table</a:t>
          </a:r>
        </a:p>
      </dgm:t>
    </dgm:pt>
    <dgm:pt modelId="{D8EE4EA0-8DFD-4587-8AAD-30A858476BA1}" type="parTrans" cxnId="{0FB1106A-EBB5-4847-8F82-C55EE575CFC0}">
      <dgm:prSet/>
      <dgm:spPr/>
      <dgm:t>
        <a:bodyPr/>
        <a:lstStyle/>
        <a:p>
          <a:endParaRPr lang="en-US"/>
        </a:p>
      </dgm:t>
    </dgm:pt>
    <dgm:pt modelId="{B7132BF3-DEB6-4771-AEDA-48E7EDA100C6}" type="sibTrans" cxnId="{0FB1106A-EBB5-4847-8F82-C55EE575CFC0}">
      <dgm:prSet/>
      <dgm:spPr/>
      <dgm:t>
        <a:bodyPr/>
        <a:lstStyle/>
        <a:p>
          <a:endParaRPr lang="en-US"/>
        </a:p>
      </dgm:t>
    </dgm:pt>
    <dgm:pt modelId="{F2ACF8EE-FBF7-42BA-B6C6-283AFF98F9E8}">
      <dgm:prSet/>
      <dgm:spPr/>
      <dgm:t>
        <a:bodyPr/>
        <a:lstStyle/>
        <a:p>
          <a:r>
            <a:rPr lang="en-US" dirty="0"/>
            <a:t>&lt;head&gt;</a:t>
          </a:r>
        </a:p>
      </dgm:t>
    </dgm:pt>
    <dgm:pt modelId="{7869D48B-3F0A-413E-80D4-99388BAF9B7C}" type="parTrans" cxnId="{913E2F3D-CCD0-4EA0-BA01-3ABE98308519}">
      <dgm:prSet/>
      <dgm:spPr/>
      <dgm:t>
        <a:bodyPr/>
        <a:lstStyle/>
        <a:p>
          <a:endParaRPr lang="en-US"/>
        </a:p>
      </dgm:t>
    </dgm:pt>
    <dgm:pt modelId="{D29CDCDA-F94B-4922-83C2-1CF2B924563A}" type="sibTrans" cxnId="{913E2F3D-CCD0-4EA0-BA01-3ABE98308519}">
      <dgm:prSet/>
      <dgm:spPr/>
      <dgm:t>
        <a:bodyPr/>
        <a:lstStyle/>
        <a:p>
          <a:endParaRPr lang="en-US"/>
        </a:p>
      </dgm:t>
    </dgm:pt>
    <dgm:pt modelId="{6CBF44D8-4BE2-482D-9E82-24511C6829C2}">
      <dgm:prSet/>
      <dgm:spPr/>
      <dgm:t>
        <a:bodyPr/>
        <a:lstStyle/>
        <a:p>
          <a:r>
            <a:rPr lang="en-US" dirty="0"/>
            <a:t>&lt;title&gt;</a:t>
          </a:r>
        </a:p>
      </dgm:t>
    </dgm:pt>
    <dgm:pt modelId="{3FEF435C-8684-41FA-99B4-82509F65B63D}" type="parTrans" cxnId="{22697B2D-49D0-400E-A9A8-34C169316AFA}">
      <dgm:prSet/>
      <dgm:spPr/>
      <dgm:t>
        <a:bodyPr/>
        <a:lstStyle/>
        <a:p>
          <a:endParaRPr lang="en-US"/>
        </a:p>
      </dgm:t>
    </dgm:pt>
    <dgm:pt modelId="{199272F3-F776-4B90-AFA7-F4BA34D7FCDC}" type="sibTrans" cxnId="{22697B2D-49D0-400E-A9A8-34C169316AFA}">
      <dgm:prSet/>
      <dgm:spPr/>
      <dgm:t>
        <a:bodyPr/>
        <a:lstStyle/>
        <a:p>
          <a:endParaRPr lang="en-US"/>
        </a:p>
      </dgm:t>
    </dgm:pt>
    <dgm:pt modelId="{23942136-653C-49A9-9EA1-C9C6F85F31F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DOM Sample</a:t>
          </a:r>
        </a:p>
      </dgm:t>
    </dgm:pt>
    <dgm:pt modelId="{E5718147-DC68-407A-84BE-05C8C09D2EB7}" type="parTrans" cxnId="{15B71FC8-9958-4D55-9826-DA66CEE4C5DD}">
      <dgm:prSet/>
      <dgm:spPr/>
      <dgm:t>
        <a:bodyPr/>
        <a:lstStyle/>
        <a:p>
          <a:endParaRPr lang="en-US"/>
        </a:p>
      </dgm:t>
    </dgm:pt>
    <dgm:pt modelId="{C08CBAF0-B03E-47BF-A9F1-2DA26673CFDE}" type="sibTrans" cxnId="{15B71FC8-9958-4D55-9826-DA66CEE4C5DD}">
      <dgm:prSet/>
      <dgm:spPr/>
      <dgm:t>
        <a:bodyPr/>
        <a:lstStyle/>
        <a:p>
          <a:endParaRPr lang="en-US"/>
        </a:p>
      </dgm:t>
    </dgm:pt>
    <dgm:pt modelId="{EFB3C6A0-4D32-4740-A621-5A8824D833C4}">
      <dgm:prSet/>
      <dgm:spPr/>
      <dgm:t>
        <a:bodyPr/>
        <a:lstStyle/>
        <a:p>
          <a:r>
            <a:rPr lang="en-US" dirty="0"/>
            <a:t>&lt;style&gt;</a:t>
          </a:r>
        </a:p>
      </dgm:t>
    </dgm:pt>
    <dgm:pt modelId="{8244EA92-7E7C-4FC3-B4FE-8136BBE201F4}" type="parTrans" cxnId="{347EEED2-D8A3-4664-8DB1-9F9B17D7F182}">
      <dgm:prSet/>
      <dgm:spPr/>
      <dgm:t>
        <a:bodyPr/>
        <a:lstStyle/>
        <a:p>
          <a:endParaRPr lang="en-US"/>
        </a:p>
      </dgm:t>
    </dgm:pt>
    <dgm:pt modelId="{B03EBFFF-451B-4D1F-89DB-19718D91E35A}" type="sibTrans" cxnId="{347EEED2-D8A3-4664-8DB1-9F9B17D7F182}">
      <dgm:prSet/>
      <dgm:spPr/>
      <dgm:t>
        <a:bodyPr/>
        <a:lstStyle/>
        <a:p>
          <a:endParaRPr lang="en-US"/>
        </a:p>
      </dgm:t>
    </dgm:pt>
    <dgm:pt modelId="{4879A436-41FD-450C-A07F-E01A891E195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table {…</a:t>
          </a:r>
        </a:p>
      </dgm:t>
    </dgm:pt>
    <dgm:pt modelId="{7C72F0BF-3C5C-46EB-BA3E-65A114071119}" type="parTrans" cxnId="{44EA24D1-AA40-4FEE-BEB4-CBB55979E7A6}">
      <dgm:prSet/>
      <dgm:spPr/>
      <dgm:t>
        <a:bodyPr/>
        <a:lstStyle/>
        <a:p>
          <a:endParaRPr lang="en-US"/>
        </a:p>
      </dgm:t>
    </dgm:pt>
    <dgm:pt modelId="{321CC7F6-73E0-49A1-8C44-3BDC3A0F2E09}" type="sibTrans" cxnId="{44EA24D1-AA40-4FEE-BEB4-CBB55979E7A6}">
      <dgm:prSet/>
      <dgm:spPr/>
      <dgm:t>
        <a:bodyPr/>
        <a:lstStyle/>
        <a:p>
          <a:endParaRPr lang="en-US"/>
        </a:p>
      </dgm:t>
    </dgm:pt>
    <dgm:pt modelId="{FD958DF3-7AA3-4FC7-82A5-BDAF6FA65E15}" type="pres">
      <dgm:prSet presAssocID="{ADF8AB5D-8E60-484A-8AF7-0ABD10B53A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505E00-9033-4867-9FE9-D9E2EC913B2E}" type="pres">
      <dgm:prSet presAssocID="{B2DE4DD0-94CC-4C40-85A9-E10B6C368E86}" presName="hierRoot1" presStyleCnt="0">
        <dgm:presLayoutVars>
          <dgm:hierBranch val="init"/>
        </dgm:presLayoutVars>
      </dgm:prSet>
      <dgm:spPr/>
    </dgm:pt>
    <dgm:pt modelId="{B43F87F8-6347-41C4-B8F3-BFD91E1F16F3}" type="pres">
      <dgm:prSet presAssocID="{B2DE4DD0-94CC-4C40-85A9-E10B6C368E86}" presName="rootComposite1" presStyleCnt="0"/>
      <dgm:spPr/>
    </dgm:pt>
    <dgm:pt modelId="{288235FE-214C-4E7A-9C27-2FCA414BC7E9}" type="pres">
      <dgm:prSet presAssocID="{B2DE4DD0-94CC-4C40-85A9-E10B6C368E86}" presName="rootText1" presStyleLbl="node0" presStyleIdx="0" presStyleCnt="1" custLinFactX="83893" custLinFactNeighborX="100000" custLinFactNeighborY="-43">
        <dgm:presLayoutVars>
          <dgm:chPref val="3"/>
        </dgm:presLayoutVars>
      </dgm:prSet>
      <dgm:spPr/>
    </dgm:pt>
    <dgm:pt modelId="{2FD3C0A5-B502-4F13-914F-8FC7087B10AC}" type="pres">
      <dgm:prSet presAssocID="{B2DE4DD0-94CC-4C40-85A9-E10B6C368E86}" presName="rootConnector1" presStyleLbl="node1" presStyleIdx="0" presStyleCnt="0"/>
      <dgm:spPr/>
    </dgm:pt>
    <dgm:pt modelId="{2F9AE1E8-7729-42FC-8F5F-DB9285972CC9}" type="pres">
      <dgm:prSet presAssocID="{B2DE4DD0-94CC-4C40-85A9-E10B6C368E86}" presName="hierChild2" presStyleCnt="0"/>
      <dgm:spPr/>
    </dgm:pt>
    <dgm:pt modelId="{7401E067-8B57-4EFB-AF6A-CC394C7AA1A5}" type="pres">
      <dgm:prSet presAssocID="{A0E476D1-9BA0-44D0-848F-28878899DE9F}" presName="Name37" presStyleLbl="parChTrans1D2" presStyleIdx="0" presStyleCnt="1"/>
      <dgm:spPr/>
    </dgm:pt>
    <dgm:pt modelId="{0DF25E94-46E1-4546-9FA4-CD266BE1C15C}" type="pres">
      <dgm:prSet presAssocID="{BAEE3892-875C-48DD-8F1D-3A794494F3AE}" presName="hierRoot2" presStyleCnt="0">
        <dgm:presLayoutVars>
          <dgm:hierBranch val="init"/>
        </dgm:presLayoutVars>
      </dgm:prSet>
      <dgm:spPr/>
    </dgm:pt>
    <dgm:pt modelId="{93401CBF-087C-4998-AAF6-99F43F922C39}" type="pres">
      <dgm:prSet presAssocID="{BAEE3892-875C-48DD-8F1D-3A794494F3AE}" presName="rootComposite" presStyleCnt="0"/>
      <dgm:spPr/>
    </dgm:pt>
    <dgm:pt modelId="{F5FF392E-8114-4BA4-B2EE-58E7FE99B734}" type="pres">
      <dgm:prSet presAssocID="{BAEE3892-875C-48DD-8F1D-3A794494F3AE}" presName="rootText" presStyleLbl="node2" presStyleIdx="0" presStyleCnt="1" custLinFactX="83893" custLinFactNeighborX="100000" custLinFactNeighborY="-38394">
        <dgm:presLayoutVars>
          <dgm:chPref val="3"/>
        </dgm:presLayoutVars>
      </dgm:prSet>
      <dgm:spPr/>
    </dgm:pt>
    <dgm:pt modelId="{BFC243C8-A27B-48C3-BC45-FB7A5040120E}" type="pres">
      <dgm:prSet presAssocID="{BAEE3892-875C-48DD-8F1D-3A794494F3AE}" presName="rootConnector" presStyleLbl="node2" presStyleIdx="0" presStyleCnt="1"/>
      <dgm:spPr/>
    </dgm:pt>
    <dgm:pt modelId="{B8528F6A-253D-489E-B9FC-FF08402572B3}" type="pres">
      <dgm:prSet presAssocID="{BAEE3892-875C-48DD-8F1D-3A794494F3AE}" presName="hierChild4" presStyleCnt="0"/>
      <dgm:spPr/>
    </dgm:pt>
    <dgm:pt modelId="{9E20229A-43C0-4556-8DFB-E272DEFD37F4}" type="pres">
      <dgm:prSet presAssocID="{1DD777CD-4CF2-47FF-A7C1-336F535ACB85}" presName="Name37" presStyleLbl="parChTrans1D3" presStyleIdx="0" presStyleCnt="2"/>
      <dgm:spPr/>
    </dgm:pt>
    <dgm:pt modelId="{82B02749-EDEF-45DC-A33D-1F8272730F04}" type="pres">
      <dgm:prSet presAssocID="{2B1B3C85-C5B3-435B-9C75-943CC747401B}" presName="hierRoot2" presStyleCnt="0">
        <dgm:presLayoutVars>
          <dgm:hierBranch val="init"/>
        </dgm:presLayoutVars>
      </dgm:prSet>
      <dgm:spPr/>
    </dgm:pt>
    <dgm:pt modelId="{D776654B-ABB6-4F6E-99C0-BD227218B7D0}" type="pres">
      <dgm:prSet presAssocID="{2B1B3C85-C5B3-435B-9C75-943CC747401B}" presName="rootComposite" presStyleCnt="0"/>
      <dgm:spPr/>
    </dgm:pt>
    <dgm:pt modelId="{4918B0CB-9A44-45BE-BECA-AC184D95C670}" type="pres">
      <dgm:prSet presAssocID="{2B1B3C85-C5B3-435B-9C75-943CC747401B}" presName="rootText" presStyleLbl="node3" presStyleIdx="0" presStyleCnt="2" custLinFactX="188443" custLinFactNeighborX="200000" custLinFactNeighborY="-49923">
        <dgm:presLayoutVars>
          <dgm:chPref val="3"/>
        </dgm:presLayoutVars>
      </dgm:prSet>
      <dgm:spPr/>
    </dgm:pt>
    <dgm:pt modelId="{1C99101B-ED56-4597-A50E-91EE57910CCE}" type="pres">
      <dgm:prSet presAssocID="{2B1B3C85-C5B3-435B-9C75-943CC747401B}" presName="rootConnector" presStyleLbl="node3" presStyleIdx="0" presStyleCnt="2"/>
      <dgm:spPr/>
    </dgm:pt>
    <dgm:pt modelId="{3044B666-F3C2-43A0-9CCD-2D11C1639DD5}" type="pres">
      <dgm:prSet presAssocID="{2B1B3C85-C5B3-435B-9C75-943CC747401B}" presName="hierChild4" presStyleCnt="0"/>
      <dgm:spPr/>
    </dgm:pt>
    <dgm:pt modelId="{1C441405-0B94-4D82-B0FE-0A157FE2FE7E}" type="pres">
      <dgm:prSet presAssocID="{F7112479-F2D8-4BEB-A10D-8F6DEB537FD4}" presName="Name37" presStyleLbl="parChTrans1D4" presStyleIdx="0" presStyleCnt="16"/>
      <dgm:spPr/>
    </dgm:pt>
    <dgm:pt modelId="{A3F7CBE0-1B3D-49F9-AB2A-18E4294D33BD}" type="pres">
      <dgm:prSet presAssocID="{9A704A12-B12C-4BB1-8A45-4E5937E61FAC}" presName="hierRoot2" presStyleCnt="0">
        <dgm:presLayoutVars>
          <dgm:hierBranch val="init"/>
        </dgm:presLayoutVars>
      </dgm:prSet>
      <dgm:spPr/>
    </dgm:pt>
    <dgm:pt modelId="{D759CC5F-7F28-4165-8904-7C34DB034647}" type="pres">
      <dgm:prSet presAssocID="{9A704A12-B12C-4BB1-8A45-4E5937E61FAC}" presName="rootComposite" presStyleCnt="0"/>
      <dgm:spPr/>
    </dgm:pt>
    <dgm:pt modelId="{AEEDF7F8-8323-47DB-B9B2-32FD3B746251}" type="pres">
      <dgm:prSet presAssocID="{9A704A12-B12C-4BB1-8A45-4E5937E61FAC}" presName="rootText" presStyleLbl="node4" presStyleIdx="0" presStyleCnt="16" custLinFactX="190050" custLinFactNeighborX="200000" custLinFactNeighborY="-74021">
        <dgm:presLayoutVars>
          <dgm:chPref val="3"/>
        </dgm:presLayoutVars>
      </dgm:prSet>
      <dgm:spPr/>
    </dgm:pt>
    <dgm:pt modelId="{8982AB16-1041-4364-A0EC-538B7A9666B9}" type="pres">
      <dgm:prSet presAssocID="{9A704A12-B12C-4BB1-8A45-4E5937E61FAC}" presName="rootConnector" presStyleLbl="node4" presStyleIdx="0" presStyleCnt="16"/>
      <dgm:spPr/>
    </dgm:pt>
    <dgm:pt modelId="{290D1ACF-7703-4803-879F-FCED943880F2}" type="pres">
      <dgm:prSet presAssocID="{9A704A12-B12C-4BB1-8A45-4E5937E61FAC}" presName="hierChild4" presStyleCnt="0"/>
      <dgm:spPr/>
    </dgm:pt>
    <dgm:pt modelId="{FDA30EAD-3357-48D0-A21C-7A24384EA781}" type="pres">
      <dgm:prSet presAssocID="{7012B201-528B-4CEF-9DF1-93A4BAFD45F3}" presName="Name37" presStyleLbl="parChTrans1D4" presStyleIdx="1" presStyleCnt="16"/>
      <dgm:spPr/>
    </dgm:pt>
    <dgm:pt modelId="{2BE8D814-7599-4F12-A609-F1DA0815D97F}" type="pres">
      <dgm:prSet presAssocID="{E9687648-0917-468F-A011-85286A85CA33}" presName="hierRoot2" presStyleCnt="0">
        <dgm:presLayoutVars>
          <dgm:hierBranch val="init"/>
        </dgm:presLayoutVars>
      </dgm:prSet>
      <dgm:spPr/>
    </dgm:pt>
    <dgm:pt modelId="{67F021E2-D440-4611-99E3-B111F4107370}" type="pres">
      <dgm:prSet presAssocID="{E9687648-0917-468F-A011-85286A85CA33}" presName="rootComposite" presStyleCnt="0"/>
      <dgm:spPr/>
    </dgm:pt>
    <dgm:pt modelId="{F9D86EAF-25BB-4407-B375-D4F2947EC87D}" type="pres">
      <dgm:prSet presAssocID="{E9687648-0917-468F-A011-85286A85CA33}" presName="rootText" presStyleLbl="node4" presStyleIdx="1" presStyleCnt="16" custLinFactX="192237" custLinFactNeighborX="200000" custLinFactNeighborY="-98349">
        <dgm:presLayoutVars>
          <dgm:chPref val="3"/>
        </dgm:presLayoutVars>
      </dgm:prSet>
      <dgm:spPr/>
    </dgm:pt>
    <dgm:pt modelId="{5DAD7273-FEF2-4F62-8175-C1BFB44580B9}" type="pres">
      <dgm:prSet presAssocID="{E9687648-0917-468F-A011-85286A85CA33}" presName="rootConnector" presStyleLbl="node4" presStyleIdx="1" presStyleCnt="16"/>
      <dgm:spPr/>
    </dgm:pt>
    <dgm:pt modelId="{D536693B-BD3B-4E9D-9BD4-92CC810BBF83}" type="pres">
      <dgm:prSet presAssocID="{E9687648-0917-468F-A011-85286A85CA33}" presName="hierChild4" presStyleCnt="0"/>
      <dgm:spPr/>
    </dgm:pt>
    <dgm:pt modelId="{8B3D6C61-BD81-445B-AEB6-CF42F4F7129A}" type="pres">
      <dgm:prSet presAssocID="{CE403196-4D87-4E0E-A8EC-E7ED9C319D45}" presName="Name37" presStyleLbl="parChTrans1D4" presStyleIdx="2" presStyleCnt="16"/>
      <dgm:spPr/>
    </dgm:pt>
    <dgm:pt modelId="{60B7A9D2-8C5B-439D-B8C4-E4E08EABE3A3}" type="pres">
      <dgm:prSet presAssocID="{A9EB270F-EEB5-436D-8892-9E82FE88C507}" presName="hierRoot2" presStyleCnt="0">
        <dgm:presLayoutVars>
          <dgm:hierBranch val="init"/>
        </dgm:presLayoutVars>
      </dgm:prSet>
      <dgm:spPr/>
    </dgm:pt>
    <dgm:pt modelId="{32FCF9ED-D698-42FF-9EAA-2AB43D450562}" type="pres">
      <dgm:prSet presAssocID="{A9EB270F-EEB5-436D-8892-9E82FE88C507}" presName="rootComposite" presStyleCnt="0"/>
      <dgm:spPr/>
    </dgm:pt>
    <dgm:pt modelId="{13B066FE-3AB2-477B-BA2B-3EF16722E69D}" type="pres">
      <dgm:prSet presAssocID="{A9EB270F-EEB5-436D-8892-9E82FE88C507}" presName="rootText" presStyleLbl="node4" presStyleIdx="2" presStyleCnt="16" custLinFactX="194168" custLinFactNeighborX="200000" custLinFactNeighborY="-78732">
        <dgm:presLayoutVars>
          <dgm:chPref val="3"/>
        </dgm:presLayoutVars>
      </dgm:prSet>
      <dgm:spPr/>
    </dgm:pt>
    <dgm:pt modelId="{C80896A9-6338-4E2E-8E68-945E9234B050}" type="pres">
      <dgm:prSet presAssocID="{A9EB270F-EEB5-436D-8892-9E82FE88C507}" presName="rootConnector" presStyleLbl="node4" presStyleIdx="2" presStyleCnt="16"/>
      <dgm:spPr/>
    </dgm:pt>
    <dgm:pt modelId="{C397B4D1-A10C-4398-9BEA-4ED8D297C190}" type="pres">
      <dgm:prSet presAssocID="{A9EB270F-EEB5-436D-8892-9E82FE88C507}" presName="hierChild4" presStyleCnt="0"/>
      <dgm:spPr/>
    </dgm:pt>
    <dgm:pt modelId="{E46A30B0-D455-4291-90F0-06F6ECE3AF8B}" type="pres">
      <dgm:prSet presAssocID="{40CE9EE1-E69C-4CF9-9F58-796F8A7E4C81}" presName="Name37" presStyleLbl="parChTrans1D4" presStyleIdx="3" presStyleCnt="16"/>
      <dgm:spPr/>
    </dgm:pt>
    <dgm:pt modelId="{02D55A19-6CE9-4091-989A-90656A94AF58}" type="pres">
      <dgm:prSet presAssocID="{1D60F127-5F19-41C2-A341-128B4C9C9682}" presName="hierRoot2" presStyleCnt="0">
        <dgm:presLayoutVars>
          <dgm:hierBranch val="init"/>
        </dgm:presLayoutVars>
      </dgm:prSet>
      <dgm:spPr/>
    </dgm:pt>
    <dgm:pt modelId="{35BA9AD6-0507-4150-BCBC-E2224B41329E}" type="pres">
      <dgm:prSet presAssocID="{1D60F127-5F19-41C2-A341-128B4C9C9682}" presName="rootComposite" presStyleCnt="0"/>
      <dgm:spPr/>
    </dgm:pt>
    <dgm:pt modelId="{5580E162-63B6-4B7E-BDBF-1DA2A25D0F8D}" type="pres">
      <dgm:prSet presAssocID="{1D60F127-5F19-41C2-A341-128B4C9C9682}" presName="rootText" presStyleLbl="node4" presStyleIdx="3" presStyleCnt="16" custLinFactX="188747" custLinFactNeighborX="200000" custLinFactNeighborY="-66405">
        <dgm:presLayoutVars>
          <dgm:chPref val="3"/>
        </dgm:presLayoutVars>
      </dgm:prSet>
      <dgm:spPr/>
    </dgm:pt>
    <dgm:pt modelId="{6B33B6C2-C20E-4193-B9F8-9D1E47F36685}" type="pres">
      <dgm:prSet presAssocID="{1D60F127-5F19-41C2-A341-128B4C9C9682}" presName="rootConnector" presStyleLbl="node4" presStyleIdx="3" presStyleCnt="16"/>
      <dgm:spPr/>
    </dgm:pt>
    <dgm:pt modelId="{38AD0E8B-9B1F-4B48-A4EB-CCA0E19F8077}" type="pres">
      <dgm:prSet presAssocID="{1D60F127-5F19-41C2-A341-128B4C9C9682}" presName="hierChild4" presStyleCnt="0"/>
      <dgm:spPr/>
    </dgm:pt>
    <dgm:pt modelId="{5CFCE601-C683-4133-9EE0-98CD78A7905B}" type="pres">
      <dgm:prSet presAssocID="{B114296D-E8D6-4FB7-A9CD-5882C4AD7DD8}" presName="Name37" presStyleLbl="parChTrans1D4" presStyleIdx="4" presStyleCnt="16"/>
      <dgm:spPr/>
    </dgm:pt>
    <dgm:pt modelId="{57765077-76FB-4489-8E1E-E422479AF42C}" type="pres">
      <dgm:prSet presAssocID="{DEF44D0F-09E4-41FE-8062-5FE74D7B7CFF}" presName="hierRoot2" presStyleCnt="0">
        <dgm:presLayoutVars>
          <dgm:hierBranch val="init"/>
        </dgm:presLayoutVars>
      </dgm:prSet>
      <dgm:spPr/>
    </dgm:pt>
    <dgm:pt modelId="{F9C4CA0D-FF8A-4349-8FAF-B1800FBE236B}" type="pres">
      <dgm:prSet presAssocID="{DEF44D0F-09E4-41FE-8062-5FE74D7B7CFF}" presName="rootComposite" presStyleCnt="0"/>
      <dgm:spPr/>
    </dgm:pt>
    <dgm:pt modelId="{6FB621DB-FF3B-4F82-A636-431A8AD5B397}" type="pres">
      <dgm:prSet presAssocID="{DEF44D0F-09E4-41FE-8062-5FE74D7B7CFF}" presName="rootText" presStyleLbl="node4" presStyleIdx="4" presStyleCnt="16" custLinFactX="195808" custLinFactNeighborX="200000" custLinFactNeighborY="-32032">
        <dgm:presLayoutVars>
          <dgm:chPref val="3"/>
        </dgm:presLayoutVars>
      </dgm:prSet>
      <dgm:spPr/>
    </dgm:pt>
    <dgm:pt modelId="{74570B4A-5DBB-41E2-9C49-55EADBAE93B6}" type="pres">
      <dgm:prSet presAssocID="{DEF44D0F-09E4-41FE-8062-5FE74D7B7CFF}" presName="rootConnector" presStyleLbl="node4" presStyleIdx="4" presStyleCnt="16"/>
      <dgm:spPr/>
    </dgm:pt>
    <dgm:pt modelId="{912A8847-B0AF-4980-B613-A795111BA222}" type="pres">
      <dgm:prSet presAssocID="{DEF44D0F-09E4-41FE-8062-5FE74D7B7CFF}" presName="hierChild4" presStyleCnt="0"/>
      <dgm:spPr/>
    </dgm:pt>
    <dgm:pt modelId="{441FC656-6BE1-4A72-A8B3-4A0974665BA2}" type="pres">
      <dgm:prSet presAssocID="{DEF44D0F-09E4-41FE-8062-5FE74D7B7CFF}" presName="hierChild5" presStyleCnt="0"/>
      <dgm:spPr/>
    </dgm:pt>
    <dgm:pt modelId="{D92D68A7-42BF-47C7-A0F3-9385DE743738}" type="pres">
      <dgm:prSet presAssocID="{1D60F127-5F19-41C2-A341-128B4C9C9682}" presName="hierChild5" presStyleCnt="0"/>
      <dgm:spPr/>
    </dgm:pt>
    <dgm:pt modelId="{7BB004D1-0417-452A-913C-18D8139BA032}" type="pres">
      <dgm:prSet presAssocID="{86C8EB61-D5C5-4CFA-93FA-919549136FB8}" presName="Name37" presStyleLbl="parChTrans1D4" presStyleIdx="5" presStyleCnt="16"/>
      <dgm:spPr/>
    </dgm:pt>
    <dgm:pt modelId="{0F3C38E9-CE9B-4014-A8C1-4E21CC6E47B9}" type="pres">
      <dgm:prSet presAssocID="{2BA0FAAC-7DF1-4FB3-BD4F-00A5E46D928D}" presName="hierRoot2" presStyleCnt="0">
        <dgm:presLayoutVars>
          <dgm:hierBranch val="init"/>
        </dgm:presLayoutVars>
      </dgm:prSet>
      <dgm:spPr/>
    </dgm:pt>
    <dgm:pt modelId="{DDAF61B1-D998-44BB-A751-A860E7DB93C8}" type="pres">
      <dgm:prSet presAssocID="{2BA0FAAC-7DF1-4FB3-BD4F-00A5E46D928D}" presName="rootComposite" presStyleCnt="0"/>
      <dgm:spPr/>
    </dgm:pt>
    <dgm:pt modelId="{04376E6E-FC73-47BA-BD80-55C759C02A8A}" type="pres">
      <dgm:prSet presAssocID="{2BA0FAAC-7DF1-4FB3-BD4F-00A5E46D928D}" presName="rootText" presStyleLbl="node4" presStyleIdx="5" presStyleCnt="16" custLinFactX="200000" custLinFactNeighborX="204190" custLinFactNeighborY="-66405">
        <dgm:presLayoutVars>
          <dgm:chPref val="3"/>
        </dgm:presLayoutVars>
      </dgm:prSet>
      <dgm:spPr/>
    </dgm:pt>
    <dgm:pt modelId="{20C0FEEC-ABC2-441C-BB85-6D24864A34C8}" type="pres">
      <dgm:prSet presAssocID="{2BA0FAAC-7DF1-4FB3-BD4F-00A5E46D928D}" presName="rootConnector" presStyleLbl="node4" presStyleIdx="5" presStyleCnt="16"/>
      <dgm:spPr/>
    </dgm:pt>
    <dgm:pt modelId="{7153E4AF-6D2C-434A-9B5C-F677100BF5F6}" type="pres">
      <dgm:prSet presAssocID="{2BA0FAAC-7DF1-4FB3-BD4F-00A5E46D928D}" presName="hierChild4" presStyleCnt="0"/>
      <dgm:spPr/>
    </dgm:pt>
    <dgm:pt modelId="{A8C9731A-8F33-4CB5-AEB2-9FF9B0C5B763}" type="pres">
      <dgm:prSet presAssocID="{CA384558-8C68-40BD-B353-FD17C6C3B973}" presName="Name37" presStyleLbl="parChTrans1D4" presStyleIdx="6" presStyleCnt="16"/>
      <dgm:spPr/>
    </dgm:pt>
    <dgm:pt modelId="{412D0F37-8801-4B0A-B946-451C9938C211}" type="pres">
      <dgm:prSet presAssocID="{64ED3601-8A7A-4C85-BB78-A78176721E48}" presName="hierRoot2" presStyleCnt="0">
        <dgm:presLayoutVars>
          <dgm:hierBranch val="init"/>
        </dgm:presLayoutVars>
      </dgm:prSet>
      <dgm:spPr/>
    </dgm:pt>
    <dgm:pt modelId="{2311911E-82BB-4D55-AE10-162CB8520A77}" type="pres">
      <dgm:prSet presAssocID="{64ED3601-8A7A-4C85-BB78-A78176721E48}" presName="rootComposite" presStyleCnt="0"/>
      <dgm:spPr/>
    </dgm:pt>
    <dgm:pt modelId="{7805CA0F-4A16-4327-90ED-B4F392FB0D4C}" type="pres">
      <dgm:prSet presAssocID="{64ED3601-8A7A-4C85-BB78-A78176721E48}" presName="rootText" presStyleLbl="node4" presStyleIdx="6" presStyleCnt="16" custLinFactX="200000" custLinFactNeighborX="207088" custLinFactNeighborY="-32032">
        <dgm:presLayoutVars>
          <dgm:chPref val="3"/>
        </dgm:presLayoutVars>
      </dgm:prSet>
      <dgm:spPr/>
    </dgm:pt>
    <dgm:pt modelId="{44B8AC63-1B22-4F7F-83C3-83DFA1442E4A}" type="pres">
      <dgm:prSet presAssocID="{64ED3601-8A7A-4C85-BB78-A78176721E48}" presName="rootConnector" presStyleLbl="node4" presStyleIdx="6" presStyleCnt="16"/>
      <dgm:spPr/>
    </dgm:pt>
    <dgm:pt modelId="{411BFA15-8FB5-4AC9-BF26-8BD32AE76EEC}" type="pres">
      <dgm:prSet presAssocID="{64ED3601-8A7A-4C85-BB78-A78176721E48}" presName="hierChild4" presStyleCnt="0"/>
      <dgm:spPr/>
    </dgm:pt>
    <dgm:pt modelId="{CB5F252A-61DC-4109-8FFF-BE371EB3E248}" type="pres">
      <dgm:prSet presAssocID="{64ED3601-8A7A-4C85-BB78-A78176721E48}" presName="hierChild5" presStyleCnt="0"/>
      <dgm:spPr/>
    </dgm:pt>
    <dgm:pt modelId="{0F243D62-08D0-4D41-8A09-C9EB45FA7EB8}" type="pres">
      <dgm:prSet presAssocID="{2BA0FAAC-7DF1-4FB3-BD4F-00A5E46D928D}" presName="hierChild5" presStyleCnt="0"/>
      <dgm:spPr/>
    </dgm:pt>
    <dgm:pt modelId="{45CC3902-FE53-4C27-8655-786AFDC45783}" type="pres">
      <dgm:prSet presAssocID="{A9EB270F-EEB5-436D-8892-9E82FE88C507}" presName="hierChild5" presStyleCnt="0"/>
      <dgm:spPr/>
    </dgm:pt>
    <dgm:pt modelId="{B98FB5F5-7AED-49E5-BC67-1956608F0DED}" type="pres">
      <dgm:prSet presAssocID="{3D34167B-3DFA-4F36-B550-EAA6B10AFD93}" presName="Name37" presStyleLbl="parChTrans1D4" presStyleIdx="7" presStyleCnt="16"/>
      <dgm:spPr/>
    </dgm:pt>
    <dgm:pt modelId="{4334F554-3B94-4D2E-95FA-9F9122F1BBF5}" type="pres">
      <dgm:prSet presAssocID="{A00AEE19-DF82-4A80-9824-3D1249D6F4B4}" presName="hierRoot2" presStyleCnt="0">
        <dgm:presLayoutVars>
          <dgm:hierBranch val="init"/>
        </dgm:presLayoutVars>
      </dgm:prSet>
      <dgm:spPr/>
    </dgm:pt>
    <dgm:pt modelId="{B23B79D4-77CA-4351-BC88-E9F36DA7390E}" type="pres">
      <dgm:prSet presAssocID="{A00AEE19-DF82-4A80-9824-3D1249D6F4B4}" presName="rootComposite" presStyleCnt="0"/>
      <dgm:spPr/>
    </dgm:pt>
    <dgm:pt modelId="{8DFD5BF7-7200-42CE-8CF5-23CC6C70D876}" type="pres">
      <dgm:prSet presAssocID="{A00AEE19-DF82-4A80-9824-3D1249D6F4B4}" presName="rootText" presStyleLbl="node4" presStyleIdx="7" presStyleCnt="16" custLinFactX="200000" custLinFactNeighborX="229227" custLinFactNeighborY="-78732">
        <dgm:presLayoutVars>
          <dgm:chPref val="3"/>
        </dgm:presLayoutVars>
      </dgm:prSet>
      <dgm:spPr/>
    </dgm:pt>
    <dgm:pt modelId="{637DF6FE-48E3-4113-B739-73DFD643439D}" type="pres">
      <dgm:prSet presAssocID="{A00AEE19-DF82-4A80-9824-3D1249D6F4B4}" presName="rootConnector" presStyleLbl="node4" presStyleIdx="7" presStyleCnt="16"/>
      <dgm:spPr/>
    </dgm:pt>
    <dgm:pt modelId="{AE9912DF-608F-44A9-A7E6-4CEBF733670D}" type="pres">
      <dgm:prSet presAssocID="{A00AEE19-DF82-4A80-9824-3D1249D6F4B4}" presName="hierChild4" presStyleCnt="0"/>
      <dgm:spPr/>
    </dgm:pt>
    <dgm:pt modelId="{31AFFF5C-3B6E-4C86-8BD2-7D8BAD0022D6}" type="pres">
      <dgm:prSet presAssocID="{A6CEE7FD-A409-43C9-8089-722840CB8E2A}" presName="Name37" presStyleLbl="parChTrans1D4" presStyleIdx="8" presStyleCnt="16"/>
      <dgm:spPr/>
    </dgm:pt>
    <dgm:pt modelId="{88A3397F-8FD7-45CC-84B7-E9003A1B3EAA}" type="pres">
      <dgm:prSet presAssocID="{667B1423-6143-4A3C-AE8A-673AAA37D345}" presName="hierRoot2" presStyleCnt="0">
        <dgm:presLayoutVars>
          <dgm:hierBranch val="init"/>
        </dgm:presLayoutVars>
      </dgm:prSet>
      <dgm:spPr/>
    </dgm:pt>
    <dgm:pt modelId="{7F836AC0-0058-4B8F-93D9-451D48C7E196}" type="pres">
      <dgm:prSet presAssocID="{667B1423-6143-4A3C-AE8A-673AAA37D345}" presName="rootComposite" presStyleCnt="0"/>
      <dgm:spPr/>
    </dgm:pt>
    <dgm:pt modelId="{7FD681CA-5478-4CCE-BA30-F02BA6C092C5}" type="pres">
      <dgm:prSet presAssocID="{667B1423-6143-4A3C-AE8A-673AAA37D345}" presName="rootText" presStyleLbl="node4" presStyleIdx="8" presStyleCnt="16" custLinFactX="200000" custLinFactNeighborX="222111" custLinFactNeighborY="-66405">
        <dgm:presLayoutVars>
          <dgm:chPref val="3"/>
        </dgm:presLayoutVars>
      </dgm:prSet>
      <dgm:spPr/>
    </dgm:pt>
    <dgm:pt modelId="{582FCE2B-1C30-40E6-9199-5D32F47096A3}" type="pres">
      <dgm:prSet presAssocID="{667B1423-6143-4A3C-AE8A-673AAA37D345}" presName="rootConnector" presStyleLbl="node4" presStyleIdx="8" presStyleCnt="16"/>
      <dgm:spPr/>
    </dgm:pt>
    <dgm:pt modelId="{05D0AA75-B4EF-49DC-8198-0F03C7BEF8C4}" type="pres">
      <dgm:prSet presAssocID="{667B1423-6143-4A3C-AE8A-673AAA37D345}" presName="hierChild4" presStyleCnt="0"/>
      <dgm:spPr/>
    </dgm:pt>
    <dgm:pt modelId="{8FE4B019-32ED-4559-90DD-7305D09550E9}" type="pres">
      <dgm:prSet presAssocID="{329B2274-C0A8-4ED0-A2CB-4FCAAA930578}" presName="Name37" presStyleLbl="parChTrans1D4" presStyleIdx="9" presStyleCnt="16"/>
      <dgm:spPr/>
    </dgm:pt>
    <dgm:pt modelId="{AA39B83F-09D9-4013-8434-6D1139D83B14}" type="pres">
      <dgm:prSet presAssocID="{23B5EEC2-960B-40CE-9545-9905FF0ED0BE}" presName="hierRoot2" presStyleCnt="0">
        <dgm:presLayoutVars>
          <dgm:hierBranch val="init"/>
        </dgm:presLayoutVars>
      </dgm:prSet>
      <dgm:spPr/>
    </dgm:pt>
    <dgm:pt modelId="{E5679A4F-318D-4C5F-8F59-4C192A5F35E7}" type="pres">
      <dgm:prSet presAssocID="{23B5EEC2-960B-40CE-9545-9905FF0ED0BE}" presName="rootComposite" presStyleCnt="0"/>
      <dgm:spPr/>
    </dgm:pt>
    <dgm:pt modelId="{BF74DA88-3B48-44D3-B741-076B7982ED28}" type="pres">
      <dgm:prSet presAssocID="{23B5EEC2-960B-40CE-9545-9905FF0ED0BE}" presName="rootText" presStyleLbl="node4" presStyleIdx="9" presStyleCnt="16" custLinFactX="200000" custLinFactNeighborX="230867" custLinFactNeighborY="-32032">
        <dgm:presLayoutVars>
          <dgm:chPref val="3"/>
        </dgm:presLayoutVars>
      </dgm:prSet>
      <dgm:spPr/>
    </dgm:pt>
    <dgm:pt modelId="{24DA5EDF-76C6-4779-BBD8-9BF81F2F5B5A}" type="pres">
      <dgm:prSet presAssocID="{23B5EEC2-960B-40CE-9545-9905FF0ED0BE}" presName="rootConnector" presStyleLbl="node4" presStyleIdx="9" presStyleCnt="16"/>
      <dgm:spPr/>
    </dgm:pt>
    <dgm:pt modelId="{E26899DD-0EBD-4553-AB8A-20AA44C30B25}" type="pres">
      <dgm:prSet presAssocID="{23B5EEC2-960B-40CE-9545-9905FF0ED0BE}" presName="hierChild4" presStyleCnt="0"/>
      <dgm:spPr/>
    </dgm:pt>
    <dgm:pt modelId="{59F5D4B1-4CCE-4866-AE11-97ABFE5C357D}" type="pres">
      <dgm:prSet presAssocID="{23B5EEC2-960B-40CE-9545-9905FF0ED0BE}" presName="hierChild5" presStyleCnt="0"/>
      <dgm:spPr/>
    </dgm:pt>
    <dgm:pt modelId="{0A69CF8D-14D0-49CD-9A3B-B021D2130991}" type="pres">
      <dgm:prSet presAssocID="{667B1423-6143-4A3C-AE8A-673AAA37D345}" presName="hierChild5" presStyleCnt="0"/>
      <dgm:spPr/>
    </dgm:pt>
    <dgm:pt modelId="{D3465E6F-2C26-4D64-8531-9FF6FB3653F1}" type="pres">
      <dgm:prSet presAssocID="{76CD6078-F044-486A-B1EF-459D7EF3962E}" presName="Name37" presStyleLbl="parChTrans1D4" presStyleIdx="10" presStyleCnt="16"/>
      <dgm:spPr/>
    </dgm:pt>
    <dgm:pt modelId="{CA2BF0D6-89F0-456C-956E-CF2F780777DC}" type="pres">
      <dgm:prSet presAssocID="{3B3E202A-425B-4A5A-AF88-57A16CFB8EC5}" presName="hierRoot2" presStyleCnt="0">
        <dgm:presLayoutVars>
          <dgm:hierBranch val="init"/>
        </dgm:presLayoutVars>
      </dgm:prSet>
      <dgm:spPr/>
    </dgm:pt>
    <dgm:pt modelId="{42D57D2C-5EC0-4A08-A15B-69E5F07BF731}" type="pres">
      <dgm:prSet presAssocID="{3B3E202A-425B-4A5A-AF88-57A16CFB8EC5}" presName="rootComposite" presStyleCnt="0"/>
      <dgm:spPr/>
    </dgm:pt>
    <dgm:pt modelId="{DADE795D-1F05-4768-A52F-B43F6E34F10D}" type="pres">
      <dgm:prSet presAssocID="{3B3E202A-425B-4A5A-AF88-57A16CFB8EC5}" presName="rootText" presStyleLbl="node4" presStyleIdx="10" presStyleCnt="16" custLinFactX="200000" custLinFactNeighborX="250311" custLinFactNeighborY="-73879">
        <dgm:presLayoutVars>
          <dgm:chPref val="3"/>
        </dgm:presLayoutVars>
      </dgm:prSet>
      <dgm:spPr/>
    </dgm:pt>
    <dgm:pt modelId="{7650CD46-A580-4CDC-9109-129B41319F7E}" type="pres">
      <dgm:prSet presAssocID="{3B3E202A-425B-4A5A-AF88-57A16CFB8EC5}" presName="rootConnector" presStyleLbl="node4" presStyleIdx="10" presStyleCnt="16"/>
      <dgm:spPr/>
    </dgm:pt>
    <dgm:pt modelId="{ABF08B64-C54A-485A-BEB1-4EADEC5476C8}" type="pres">
      <dgm:prSet presAssocID="{3B3E202A-425B-4A5A-AF88-57A16CFB8EC5}" presName="hierChild4" presStyleCnt="0"/>
      <dgm:spPr/>
    </dgm:pt>
    <dgm:pt modelId="{D8762DDA-05FA-414D-ACBE-BE7DF8A9B686}" type="pres">
      <dgm:prSet presAssocID="{D8EE4EA0-8DFD-4587-8AAD-30A858476BA1}" presName="Name37" presStyleLbl="parChTrans1D4" presStyleIdx="11" presStyleCnt="16"/>
      <dgm:spPr/>
    </dgm:pt>
    <dgm:pt modelId="{991638E7-0765-477D-AFC0-BAF1532FAEA0}" type="pres">
      <dgm:prSet presAssocID="{2F944F0A-359E-4DBC-ADD4-DF8F1C21A121}" presName="hierRoot2" presStyleCnt="0">
        <dgm:presLayoutVars>
          <dgm:hierBranch val="init"/>
        </dgm:presLayoutVars>
      </dgm:prSet>
      <dgm:spPr/>
    </dgm:pt>
    <dgm:pt modelId="{645D16C0-AA19-4930-A144-847020831912}" type="pres">
      <dgm:prSet presAssocID="{2F944F0A-359E-4DBC-ADD4-DF8F1C21A121}" presName="rootComposite" presStyleCnt="0"/>
      <dgm:spPr/>
    </dgm:pt>
    <dgm:pt modelId="{981EF4BB-58C2-47CB-9A23-CA57BB3844E8}" type="pres">
      <dgm:prSet presAssocID="{2F944F0A-359E-4DBC-ADD4-DF8F1C21A121}" presName="rootText" presStyleLbl="node4" presStyleIdx="11" presStyleCnt="16" custLinFactX="200000" custLinFactNeighborX="253171" custLinFactNeighborY="-32032">
        <dgm:presLayoutVars>
          <dgm:chPref val="3"/>
        </dgm:presLayoutVars>
      </dgm:prSet>
      <dgm:spPr/>
    </dgm:pt>
    <dgm:pt modelId="{2E4003CD-AFD3-4284-AF01-A098CCFB78C4}" type="pres">
      <dgm:prSet presAssocID="{2F944F0A-359E-4DBC-ADD4-DF8F1C21A121}" presName="rootConnector" presStyleLbl="node4" presStyleIdx="11" presStyleCnt="16"/>
      <dgm:spPr/>
    </dgm:pt>
    <dgm:pt modelId="{557D8BB1-8DE0-4E7D-8E7C-CB5A5886E4A1}" type="pres">
      <dgm:prSet presAssocID="{2F944F0A-359E-4DBC-ADD4-DF8F1C21A121}" presName="hierChild4" presStyleCnt="0"/>
      <dgm:spPr/>
    </dgm:pt>
    <dgm:pt modelId="{56736F3C-0026-4B4B-B952-1839108FDACE}" type="pres">
      <dgm:prSet presAssocID="{2F944F0A-359E-4DBC-ADD4-DF8F1C21A121}" presName="hierChild5" presStyleCnt="0"/>
      <dgm:spPr/>
    </dgm:pt>
    <dgm:pt modelId="{9A271926-2DAA-4BFF-B711-A4890012ACA2}" type="pres">
      <dgm:prSet presAssocID="{3B3E202A-425B-4A5A-AF88-57A16CFB8EC5}" presName="hierChild5" presStyleCnt="0"/>
      <dgm:spPr/>
    </dgm:pt>
    <dgm:pt modelId="{065BF5EC-22B4-4689-BCA7-2E2297D564C1}" type="pres">
      <dgm:prSet presAssocID="{A00AEE19-DF82-4A80-9824-3D1249D6F4B4}" presName="hierChild5" presStyleCnt="0"/>
      <dgm:spPr/>
    </dgm:pt>
    <dgm:pt modelId="{6D33B590-F940-44C8-B384-9127A807229F}" type="pres">
      <dgm:prSet presAssocID="{E9687648-0917-468F-A011-85286A85CA33}" presName="hierChild5" presStyleCnt="0"/>
      <dgm:spPr/>
    </dgm:pt>
    <dgm:pt modelId="{8111E0B5-29C8-4B56-A300-7088D38913AD}" type="pres">
      <dgm:prSet presAssocID="{9A704A12-B12C-4BB1-8A45-4E5937E61FAC}" presName="hierChild5" presStyleCnt="0"/>
      <dgm:spPr/>
    </dgm:pt>
    <dgm:pt modelId="{9B1825A7-77C2-401B-8777-0B84EB16642A}" type="pres">
      <dgm:prSet presAssocID="{2B1B3C85-C5B3-435B-9C75-943CC747401B}" presName="hierChild5" presStyleCnt="0"/>
      <dgm:spPr/>
    </dgm:pt>
    <dgm:pt modelId="{5C5064A7-A387-4683-972D-24F76138E84D}" type="pres">
      <dgm:prSet presAssocID="{7869D48B-3F0A-413E-80D4-99388BAF9B7C}" presName="Name37" presStyleLbl="parChTrans1D3" presStyleIdx="1" presStyleCnt="2"/>
      <dgm:spPr/>
    </dgm:pt>
    <dgm:pt modelId="{B39B2BB3-2BFE-4550-97E2-E6CC48B37CBA}" type="pres">
      <dgm:prSet presAssocID="{F2ACF8EE-FBF7-42BA-B6C6-283AFF98F9E8}" presName="hierRoot2" presStyleCnt="0">
        <dgm:presLayoutVars>
          <dgm:hierBranch val="init"/>
        </dgm:presLayoutVars>
      </dgm:prSet>
      <dgm:spPr/>
    </dgm:pt>
    <dgm:pt modelId="{4C79DBA9-8168-42DF-8F64-95A961EE90B6}" type="pres">
      <dgm:prSet presAssocID="{F2ACF8EE-FBF7-42BA-B6C6-283AFF98F9E8}" presName="rootComposite" presStyleCnt="0"/>
      <dgm:spPr/>
    </dgm:pt>
    <dgm:pt modelId="{0E2D9AED-505C-4811-8782-9296250B783C}" type="pres">
      <dgm:prSet presAssocID="{F2ACF8EE-FBF7-42BA-B6C6-283AFF98F9E8}" presName="rootText" presStyleLbl="node3" presStyleIdx="1" presStyleCnt="2" custLinFactNeighborX="-50160" custLinFactNeighborY="-49572">
        <dgm:presLayoutVars>
          <dgm:chPref val="3"/>
        </dgm:presLayoutVars>
      </dgm:prSet>
      <dgm:spPr/>
    </dgm:pt>
    <dgm:pt modelId="{AB83A9C5-2B60-48AC-A007-878ABD107AE0}" type="pres">
      <dgm:prSet presAssocID="{F2ACF8EE-FBF7-42BA-B6C6-283AFF98F9E8}" presName="rootConnector" presStyleLbl="node3" presStyleIdx="1" presStyleCnt="2"/>
      <dgm:spPr/>
    </dgm:pt>
    <dgm:pt modelId="{47084B6F-E95F-46CB-989B-BFC4D35AC40E}" type="pres">
      <dgm:prSet presAssocID="{F2ACF8EE-FBF7-42BA-B6C6-283AFF98F9E8}" presName="hierChild4" presStyleCnt="0"/>
      <dgm:spPr/>
    </dgm:pt>
    <dgm:pt modelId="{D48AABDF-F191-4FD1-A438-A78A8637E9D6}" type="pres">
      <dgm:prSet presAssocID="{3FEF435C-8684-41FA-99B4-82509F65B63D}" presName="Name37" presStyleLbl="parChTrans1D4" presStyleIdx="12" presStyleCnt="16"/>
      <dgm:spPr/>
    </dgm:pt>
    <dgm:pt modelId="{2C6AFB9C-434C-481C-AEDE-978104DBD0B7}" type="pres">
      <dgm:prSet presAssocID="{6CBF44D8-4BE2-482D-9E82-24511C6829C2}" presName="hierRoot2" presStyleCnt="0">
        <dgm:presLayoutVars>
          <dgm:hierBranch val="init"/>
        </dgm:presLayoutVars>
      </dgm:prSet>
      <dgm:spPr/>
    </dgm:pt>
    <dgm:pt modelId="{1D0A8947-3B50-4DBF-AAC5-B0B962131EE1}" type="pres">
      <dgm:prSet presAssocID="{6CBF44D8-4BE2-482D-9E82-24511C6829C2}" presName="rootComposite" presStyleCnt="0"/>
      <dgm:spPr/>
    </dgm:pt>
    <dgm:pt modelId="{E95BC69F-0916-4B33-BC47-8E8CECF5464E}" type="pres">
      <dgm:prSet presAssocID="{6CBF44D8-4BE2-482D-9E82-24511C6829C2}" presName="rootText" presStyleLbl="node4" presStyleIdx="12" presStyleCnt="16" custLinFactNeighborX="-72276" custLinFactNeighborY="-59292">
        <dgm:presLayoutVars>
          <dgm:chPref val="3"/>
        </dgm:presLayoutVars>
      </dgm:prSet>
      <dgm:spPr/>
    </dgm:pt>
    <dgm:pt modelId="{155FBCD6-E4D4-47ED-A945-6D08529DC303}" type="pres">
      <dgm:prSet presAssocID="{6CBF44D8-4BE2-482D-9E82-24511C6829C2}" presName="rootConnector" presStyleLbl="node4" presStyleIdx="12" presStyleCnt="16"/>
      <dgm:spPr/>
    </dgm:pt>
    <dgm:pt modelId="{EE7E3EA9-21BD-49E1-A5D4-795C234784C5}" type="pres">
      <dgm:prSet presAssocID="{6CBF44D8-4BE2-482D-9E82-24511C6829C2}" presName="hierChild4" presStyleCnt="0"/>
      <dgm:spPr/>
    </dgm:pt>
    <dgm:pt modelId="{AB2FC8C8-C1A0-4396-8965-FDC35DA58B22}" type="pres">
      <dgm:prSet presAssocID="{E5718147-DC68-407A-84BE-05C8C09D2EB7}" presName="Name37" presStyleLbl="parChTrans1D4" presStyleIdx="13" presStyleCnt="16"/>
      <dgm:spPr/>
    </dgm:pt>
    <dgm:pt modelId="{4164C487-13DA-4E06-8C35-C826FB95E763}" type="pres">
      <dgm:prSet presAssocID="{23942136-653C-49A9-9EA1-C9C6F85F31F0}" presName="hierRoot2" presStyleCnt="0">
        <dgm:presLayoutVars>
          <dgm:hierBranch val="init"/>
        </dgm:presLayoutVars>
      </dgm:prSet>
      <dgm:spPr/>
    </dgm:pt>
    <dgm:pt modelId="{F46DBCFC-4A83-4CF8-A74C-53084583F86C}" type="pres">
      <dgm:prSet presAssocID="{23942136-653C-49A9-9EA1-C9C6F85F31F0}" presName="rootComposite" presStyleCnt="0"/>
      <dgm:spPr/>
    </dgm:pt>
    <dgm:pt modelId="{39F643C1-B186-49F5-8558-5A2AB36D0147}" type="pres">
      <dgm:prSet presAssocID="{23942136-653C-49A9-9EA1-C9C6F85F31F0}" presName="rootText" presStyleLbl="node4" presStyleIdx="13" presStyleCnt="16" custLinFactNeighborX="-70567" custLinFactNeighborY="-91059">
        <dgm:presLayoutVars>
          <dgm:chPref val="3"/>
        </dgm:presLayoutVars>
      </dgm:prSet>
      <dgm:spPr/>
    </dgm:pt>
    <dgm:pt modelId="{5D65C65A-5176-432D-A3A4-CD081ACACD47}" type="pres">
      <dgm:prSet presAssocID="{23942136-653C-49A9-9EA1-C9C6F85F31F0}" presName="rootConnector" presStyleLbl="node4" presStyleIdx="13" presStyleCnt="16"/>
      <dgm:spPr/>
    </dgm:pt>
    <dgm:pt modelId="{390D52A6-9012-4378-BE4B-1084E499B189}" type="pres">
      <dgm:prSet presAssocID="{23942136-653C-49A9-9EA1-C9C6F85F31F0}" presName="hierChild4" presStyleCnt="0"/>
      <dgm:spPr/>
    </dgm:pt>
    <dgm:pt modelId="{88C9E7CF-9932-4AF1-9B20-BF3109449CCD}" type="pres">
      <dgm:prSet presAssocID="{23942136-653C-49A9-9EA1-C9C6F85F31F0}" presName="hierChild5" presStyleCnt="0"/>
      <dgm:spPr/>
    </dgm:pt>
    <dgm:pt modelId="{DD87AAC4-2A6A-49E5-93EE-77AE32653063}" type="pres">
      <dgm:prSet presAssocID="{6CBF44D8-4BE2-482D-9E82-24511C6829C2}" presName="hierChild5" presStyleCnt="0"/>
      <dgm:spPr/>
    </dgm:pt>
    <dgm:pt modelId="{52BCF74F-10AB-4634-8BF5-79AB644CA1FD}" type="pres">
      <dgm:prSet presAssocID="{8244EA92-7E7C-4FC3-B4FE-8136BBE201F4}" presName="Name37" presStyleLbl="parChTrans1D4" presStyleIdx="14" presStyleCnt="16"/>
      <dgm:spPr/>
    </dgm:pt>
    <dgm:pt modelId="{638D593B-E7CA-4236-87D0-81E5760DAB02}" type="pres">
      <dgm:prSet presAssocID="{EFB3C6A0-4D32-4740-A621-5A8824D833C4}" presName="hierRoot2" presStyleCnt="0">
        <dgm:presLayoutVars>
          <dgm:hierBranch val="init"/>
        </dgm:presLayoutVars>
      </dgm:prSet>
      <dgm:spPr/>
    </dgm:pt>
    <dgm:pt modelId="{C24452DF-9224-4B69-864F-C38C3BEEF9AF}" type="pres">
      <dgm:prSet presAssocID="{EFB3C6A0-4D32-4740-A621-5A8824D833C4}" presName="rootComposite" presStyleCnt="0"/>
      <dgm:spPr/>
    </dgm:pt>
    <dgm:pt modelId="{D1F3E94C-4A50-4630-A50B-88130FC4A702}" type="pres">
      <dgm:prSet presAssocID="{EFB3C6A0-4D32-4740-A621-5A8824D833C4}" presName="rootText" presStyleLbl="node4" presStyleIdx="14" presStyleCnt="16" custLinFactNeighborX="-44520" custLinFactNeighborY="-59292">
        <dgm:presLayoutVars>
          <dgm:chPref val="3"/>
        </dgm:presLayoutVars>
      </dgm:prSet>
      <dgm:spPr/>
    </dgm:pt>
    <dgm:pt modelId="{2C29BE7B-2C60-425A-A566-75E04D4A9816}" type="pres">
      <dgm:prSet presAssocID="{EFB3C6A0-4D32-4740-A621-5A8824D833C4}" presName="rootConnector" presStyleLbl="node4" presStyleIdx="14" presStyleCnt="16"/>
      <dgm:spPr/>
    </dgm:pt>
    <dgm:pt modelId="{B3908E44-55DE-4133-B61A-2C674BC0B37F}" type="pres">
      <dgm:prSet presAssocID="{EFB3C6A0-4D32-4740-A621-5A8824D833C4}" presName="hierChild4" presStyleCnt="0"/>
      <dgm:spPr/>
    </dgm:pt>
    <dgm:pt modelId="{D8C53E0F-38BB-4CF7-884F-DB979080A4B9}" type="pres">
      <dgm:prSet presAssocID="{7C72F0BF-3C5C-46EB-BA3E-65A114071119}" presName="Name37" presStyleLbl="parChTrans1D4" presStyleIdx="15" presStyleCnt="16"/>
      <dgm:spPr/>
    </dgm:pt>
    <dgm:pt modelId="{68227120-0F06-49AC-BEBA-062D2152E209}" type="pres">
      <dgm:prSet presAssocID="{4879A436-41FD-450C-A07F-E01A891E195C}" presName="hierRoot2" presStyleCnt="0">
        <dgm:presLayoutVars>
          <dgm:hierBranch val="init"/>
        </dgm:presLayoutVars>
      </dgm:prSet>
      <dgm:spPr/>
    </dgm:pt>
    <dgm:pt modelId="{BE58468A-F081-417A-92E7-1A542965744F}" type="pres">
      <dgm:prSet presAssocID="{4879A436-41FD-450C-A07F-E01A891E195C}" presName="rootComposite" presStyleCnt="0"/>
      <dgm:spPr/>
    </dgm:pt>
    <dgm:pt modelId="{028392EB-02B6-4919-B945-CE6B4CEABB64}" type="pres">
      <dgm:prSet presAssocID="{4879A436-41FD-450C-A07F-E01A891E195C}" presName="rootText" presStyleLbl="node4" presStyleIdx="15" presStyleCnt="16" custLinFactNeighborX="-37240" custLinFactNeighborY="-91059">
        <dgm:presLayoutVars>
          <dgm:chPref val="3"/>
        </dgm:presLayoutVars>
      </dgm:prSet>
      <dgm:spPr/>
    </dgm:pt>
    <dgm:pt modelId="{DE77F2E8-F6AF-4987-9778-B92C81F006D8}" type="pres">
      <dgm:prSet presAssocID="{4879A436-41FD-450C-A07F-E01A891E195C}" presName="rootConnector" presStyleLbl="node4" presStyleIdx="15" presStyleCnt="16"/>
      <dgm:spPr/>
    </dgm:pt>
    <dgm:pt modelId="{7C80F830-1140-408B-BFD8-7358B1ABEA1E}" type="pres">
      <dgm:prSet presAssocID="{4879A436-41FD-450C-A07F-E01A891E195C}" presName="hierChild4" presStyleCnt="0"/>
      <dgm:spPr/>
    </dgm:pt>
    <dgm:pt modelId="{15C95E3A-8824-428C-A31A-800D0CF4D7AA}" type="pres">
      <dgm:prSet presAssocID="{4879A436-41FD-450C-A07F-E01A891E195C}" presName="hierChild5" presStyleCnt="0"/>
      <dgm:spPr/>
    </dgm:pt>
    <dgm:pt modelId="{FBCD1C9F-29F2-48DC-95A6-D96255F47F5D}" type="pres">
      <dgm:prSet presAssocID="{EFB3C6A0-4D32-4740-A621-5A8824D833C4}" presName="hierChild5" presStyleCnt="0"/>
      <dgm:spPr/>
    </dgm:pt>
    <dgm:pt modelId="{34E15BF8-BD9B-484F-8106-22803EFF4516}" type="pres">
      <dgm:prSet presAssocID="{F2ACF8EE-FBF7-42BA-B6C6-283AFF98F9E8}" presName="hierChild5" presStyleCnt="0"/>
      <dgm:spPr/>
    </dgm:pt>
    <dgm:pt modelId="{A6250A4E-9EB4-4154-B23D-7C25256209E8}" type="pres">
      <dgm:prSet presAssocID="{BAEE3892-875C-48DD-8F1D-3A794494F3AE}" presName="hierChild5" presStyleCnt="0"/>
      <dgm:spPr/>
    </dgm:pt>
    <dgm:pt modelId="{1EDB0440-7C19-4A67-B350-6A4DD05A0124}" type="pres">
      <dgm:prSet presAssocID="{B2DE4DD0-94CC-4C40-85A9-E10B6C368E86}" presName="hierChild3" presStyleCnt="0"/>
      <dgm:spPr/>
    </dgm:pt>
  </dgm:ptLst>
  <dgm:cxnLst>
    <dgm:cxn modelId="{1FE7D002-9C53-4C49-ACEE-FE1435BDB1C3}" type="presOf" srcId="{7C72F0BF-3C5C-46EB-BA3E-65A114071119}" destId="{D8C53E0F-38BB-4CF7-884F-DB979080A4B9}" srcOrd="0" destOrd="0" presId="urn:microsoft.com/office/officeart/2005/8/layout/orgChart1"/>
    <dgm:cxn modelId="{936E6005-F919-402B-8C07-683F10C41854}" type="presOf" srcId="{3D34167B-3DFA-4F36-B550-EAA6B10AFD93}" destId="{B98FB5F5-7AED-49E5-BC67-1956608F0DED}" srcOrd="0" destOrd="0" presId="urn:microsoft.com/office/officeart/2005/8/layout/orgChart1"/>
    <dgm:cxn modelId="{34B4D607-4071-4C1D-994D-944FE531A9B1}" type="presOf" srcId="{4879A436-41FD-450C-A07F-E01A891E195C}" destId="{028392EB-02B6-4919-B945-CE6B4CEABB64}" srcOrd="0" destOrd="0" presId="urn:microsoft.com/office/officeart/2005/8/layout/orgChart1"/>
    <dgm:cxn modelId="{A6475D08-4DCC-482D-ABD5-C6DD96CA9F9C}" srcId="{E9687648-0917-468F-A011-85286A85CA33}" destId="{A00AEE19-DF82-4A80-9824-3D1249D6F4B4}" srcOrd="1" destOrd="0" parTransId="{3D34167B-3DFA-4F36-B550-EAA6B10AFD93}" sibTransId="{3E1A5968-0C5D-45A7-A0AB-42363867AD8F}"/>
    <dgm:cxn modelId="{F63B8308-FDF9-4FD0-90FB-6239E1F38253}" srcId="{1D60F127-5F19-41C2-A341-128B4C9C9682}" destId="{DEF44D0F-09E4-41FE-8062-5FE74D7B7CFF}" srcOrd="0" destOrd="0" parTransId="{B114296D-E8D6-4FB7-A9CD-5882C4AD7DD8}" sibTransId="{E30A190E-AAB5-46D7-BA48-FD7903B54D54}"/>
    <dgm:cxn modelId="{98CCAE0C-E527-4048-8288-1EA183C03F1F}" srcId="{E9687648-0917-468F-A011-85286A85CA33}" destId="{A9EB270F-EEB5-436D-8892-9E82FE88C507}" srcOrd="0" destOrd="0" parTransId="{CE403196-4D87-4E0E-A8EC-E7ED9C319D45}" sibTransId="{A024D852-9436-46FF-9C1A-966DAE964625}"/>
    <dgm:cxn modelId="{88DAAA0E-F700-4889-840C-8546A5367945}" type="presOf" srcId="{A0E476D1-9BA0-44D0-848F-28878899DE9F}" destId="{7401E067-8B57-4EFB-AF6A-CC394C7AA1A5}" srcOrd="0" destOrd="0" presId="urn:microsoft.com/office/officeart/2005/8/layout/orgChart1"/>
    <dgm:cxn modelId="{D7BED30E-C919-4EC0-9786-CD5E5B555C5B}" type="presOf" srcId="{6CBF44D8-4BE2-482D-9E82-24511C6829C2}" destId="{E95BC69F-0916-4B33-BC47-8E8CECF5464E}" srcOrd="0" destOrd="0" presId="urn:microsoft.com/office/officeart/2005/8/layout/orgChart1"/>
    <dgm:cxn modelId="{8CB1E810-B5BA-48DB-9797-021035B74247}" type="presOf" srcId="{6CBF44D8-4BE2-482D-9E82-24511C6829C2}" destId="{155FBCD6-E4D4-47ED-A945-6D08529DC303}" srcOrd="1" destOrd="0" presId="urn:microsoft.com/office/officeart/2005/8/layout/orgChart1"/>
    <dgm:cxn modelId="{58166712-5B11-4DF4-88B3-D374FF445371}" type="presOf" srcId="{F2ACF8EE-FBF7-42BA-B6C6-283AFF98F9E8}" destId="{AB83A9C5-2B60-48AC-A007-878ABD107AE0}" srcOrd="1" destOrd="0" presId="urn:microsoft.com/office/officeart/2005/8/layout/orgChart1"/>
    <dgm:cxn modelId="{9925CB15-8A08-486F-868F-2C43566DAFC8}" type="presOf" srcId="{B2DE4DD0-94CC-4C40-85A9-E10B6C368E86}" destId="{2FD3C0A5-B502-4F13-914F-8FC7087B10AC}" srcOrd="1" destOrd="0" presId="urn:microsoft.com/office/officeart/2005/8/layout/orgChart1"/>
    <dgm:cxn modelId="{300D1C16-5D95-4F17-840E-BED75DADB00A}" srcId="{A00AEE19-DF82-4A80-9824-3D1249D6F4B4}" destId="{3B3E202A-425B-4A5A-AF88-57A16CFB8EC5}" srcOrd="1" destOrd="0" parTransId="{76CD6078-F044-486A-B1EF-459D7EF3962E}" sibTransId="{790CCAEE-090E-42D2-AB1C-49FADCE1D433}"/>
    <dgm:cxn modelId="{466DE316-8553-4925-A408-02987B3F94AE}" srcId="{ADF8AB5D-8E60-484A-8AF7-0ABD10B53AB5}" destId="{B2DE4DD0-94CC-4C40-85A9-E10B6C368E86}" srcOrd="0" destOrd="0" parTransId="{0ABF8EAC-A331-40F7-95F6-0B284EC8C3A5}" sibTransId="{B96077B8-36F9-477F-8BAF-FE669CE6117C}"/>
    <dgm:cxn modelId="{10141517-9B68-4DB6-9C9F-51706FFFF962}" type="presOf" srcId="{1D60F127-5F19-41C2-A341-128B4C9C9682}" destId="{5580E162-63B6-4B7E-BDBF-1DA2A25D0F8D}" srcOrd="0" destOrd="0" presId="urn:microsoft.com/office/officeart/2005/8/layout/orgChart1"/>
    <dgm:cxn modelId="{E4E2FD1A-AF8E-4712-8D52-D8F8CB5D22E4}" type="presOf" srcId="{4879A436-41FD-450C-A07F-E01A891E195C}" destId="{DE77F2E8-F6AF-4987-9778-B92C81F006D8}" srcOrd="1" destOrd="0" presId="urn:microsoft.com/office/officeart/2005/8/layout/orgChart1"/>
    <dgm:cxn modelId="{5F371B1C-9126-46B5-A230-2B426B98DE26}" type="presOf" srcId="{3B3E202A-425B-4A5A-AF88-57A16CFB8EC5}" destId="{DADE795D-1F05-4768-A52F-B43F6E34F10D}" srcOrd="0" destOrd="0" presId="urn:microsoft.com/office/officeart/2005/8/layout/orgChart1"/>
    <dgm:cxn modelId="{30746A1D-E90C-4A51-8FA0-1407F2755EFD}" type="presOf" srcId="{A9EB270F-EEB5-436D-8892-9E82FE88C507}" destId="{13B066FE-3AB2-477B-BA2B-3EF16722E69D}" srcOrd="0" destOrd="0" presId="urn:microsoft.com/office/officeart/2005/8/layout/orgChart1"/>
    <dgm:cxn modelId="{9EA07E21-506C-491E-99BA-BE2A0B6B5893}" type="presOf" srcId="{E9687648-0917-468F-A011-85286A85CA33}" destId="{5DAD7273-FEF2-4F62-8175-C1BFB44580B9}" srcOrd="1" destOrd="0" presId="urn:microsoft.com/office/officeart/2005/8/layout/orgChart1"/>
    <dgm:cxn modelId="{332E1E23-C8A7-4042-BFEB-9A055F96585D}" type="presOf" srcId="{EFB3C6A0-4D32-4740-A621-5A8824D833C4}" destId="{2C29BE7B-2C60-425A-A566-75E04D4A9816}" srcOrd="1" destOrd="0" presId="urn:microsoft.com/office/officeart/2005/8/layout/orgChart1"/>
    <dgm:cxn modelId="{E4AC4327-4E93-4668-8FC3-4C655D237816}" type="presOf" srcId="{B114296D-E8D6-4FB7-A9CD-5882C4AD7DD8}" destId="{5CFCE601-C683-4133-9EE0-98CD78A7905B}" srcOrd="0" destOrd="0" presId="urn:microsoft.com/office/officeart/2005/8/layout/orgChart1"/>
    <dgm:cxn modelId="{A67E2028-32BE-45EA-B0DF-4E1F7014FD0C}" type="presOf" srcId="{2BA0FAAC-7DF1-4FB3-BD4F-00A5E46D928D}" destId="{20C0FEEC-ABC2-441C-BB85-6D24864A34C8}" srcOrd="1" destOrd="0" presId="urn:microsoft.com/office/officeart/2005/8/layout/orgChart1"/>
    <dgm:cxn modelId="{22697B2D-49D0-400E-A9A8-34C169316AFA}" srcId="{F2ACF8EE-FBF7-42BA-B6C6-283AFF98F9E8}" destId="{6CBF44D8-4BE2-482D-9E82-24511C6829C2}" srcOrd="0" destOrd="0" parTransId="{3FEF435C-8684-41FA-99B4-82509F65B63D}" sibTransId="{199272F3-F776-4B90-AFA7-F4BA34D7FCDC}"/>
    <dgm:cxn modelId="{B6CA4B2F-20B8-4EC3-BEF9-C8D902816875}" type="presOf" srcId="{667B1423-6143-4A3C-AE8A-673AAA37D345}" destId="{582FCE2B-1C30-40E6-9199-5D32F47096A3}" srcOrd="1" destOrd="0" presId="urn:microsoft.com/office/officeart/2005/8/layout/orgChart1"/>
    <dgm:cxn modelId="{ACDC9333-3798-4FBC-9750-8C78A62423EF}" type="presOf" srcId="{329B2274-C0A8-4ED0-A2CB-4FCAAA930578}" destId="{8FE4B019-32ED-4559-90DD-7305D09550E9}" srcOrd="0" destOrd="0" presId="urn:microsoft.com/office/officeart/2005/8/layout/orgChart1"/>
    <dgm:cxn modelId="{5008B738-8F06-49FF-AA3B-F8783C9B4B4C}" type="presOf" srcId="{A00AEE19-DF82-4A80-9824-3D1249D6F4B4}" destId="{637DF6FE-48E3-4113-B739-73DFD643439D}" srcOrd="1" destOrd="0" presId="urn:microsoft.com/office/officeart/2005/8/layout/orgChart1"/>
    <dgm:cxn modelId="{B521A13A-CEB4-4882-A1D4-5D7E325B3356}" type="presOf" srcId="{E9687648-0917-468F-A011-85286A85CA33}" destId="{F9D86EAF-25BB-4407-B375-D4F2947EC87D}" srcOrd="0" destOrd="0" presId="urn:microsoft.com/office/officeart/2005/8/layout/orgChart1"/>
    <dgm:cxn modelId="{11A49B3B-CF2D-4DC9-89D0-6F04041B3BA9}" type="presOf" srcId="{CA384558-8C68-40BD-B353-FD17C6C3B973}" destId="{A8C9731A-8F33-4CB5-AEB2-9FF9B0C5B763}" srcOrd="0" destOrd="0" presId="urn:microsoft.com/office/officeart/2005/8/layout/orgChart1"/>
    <dgm:cxn modelId="{913E2F3D-CCD0-4EA0-BA01-3ABE98308519}" srcId="{BAEE3892-875C-48DD-8F1D-3A794494F3AE}" destId="{F2ACF8EE-FBF7-42BA-B6C6-283AFF98F9E8}" srcOrd="1" destOrd="0" parTransId="{7869D48B-3F0A-413E-80D4-99388BAF9B7C}" sibTransId="{D29CDCDA-F94B-4922-83C2-1CF2B924563A}"/>
    <dgm:cxn modelId="{0E0A7B5B-F051-488D-B563-BC5584C2E73B}" type="presOf" srcId="{667B1423-6143-4A3C-AE8A-673AAA37D345}" destId="{7FD681CA-5478-4CCE-BA30-F02BA6C092C5}" srcOrd="0" destOrd="0" presId="urn:microsoft.com/office/officeart/2005/8/layout/orgChart1"/>
    <dgm:cxn modelId="{D789875C-E8C1-47FE-9171-D0C683EDF697}" type="presOf" srcId="{7869D48B-3F0A-413E-80D4-99388BAF9B7C}" destId="{5C5064A7-A387-4683-972D-24F76138E84D}" srcOrd="0" destOrd="0" presId="urn:microsoft.com/office/officeart/2005/8/layout/orgChart1"/>
    <dgm:cxn modelId="{872BB844-A0F6-41F4-9554-D898A08AC398}" type="presOf" srcId="{86C8EB61-D5C5-4CFA-93FA-919549136FB8}" destId="{7BB004D1-0417-452A-913C-18D8139BA032}" srcOrd="0" destOrd="0" presId="urn:microsoft.com/office/officeart/2005/8/layout/orgChart1"/>
    <dgm:cxn modelId="{D1240A46-3E9A-4785-834A-C96D42C85A03}" srcId="{2BA0FAAC-7DF1-4FB3-BD4F-00A5E46D928D}" destId="{64ED3601-8A7A-4C85-BB78-A78176721E48}" srcOrd="0" destOrd="0" parTransId="{CA384558-8C68-40BD-B353-FD17C6C3B973}" sibTransId="{774CE2E0-661D-4FB6-A495-409BF8295FB9}"/>
    <dgm:cxn modelId="{09742146-5368-4CB5-9B5F-2A53C2621633}" type="presOf" srcId="{23B5EEC2-960B-40CE-9545-9905FF0ED0BE}" destId="{24DA5EDF-76C6-4779-BBD8-9BF81F2F5B5A}" srcOrd="1" destOrd="0" presId="urn:microsoft.com/office/officeart/2005/8/layout/orgChart1"/>
    <dgm:cxn modelId="{D6689369-480A-4EEF-A776-2BE6A9C8E90A}" srcId="{A9EB270F-EEB5-436D-8892-9E82FE88C507}" destId="{1D60F127-5F19-41C2-A341-128B4C9C9682}" srcOrd="0" destOrd="0" parTransId="{40CE9EE1-E69C-4CF9-9F58-796F8A7E4C81}" sibTransId="{97BD6D7B-7443-4AF0-9B33-5CC6DB628B5A}"/>
    <dgm:cxn modelId="{0FB1106A-EBB5-4847-8F82-C55EE575CFC0}" srcId="{3B3E202A-425B-4A5A-AF88-57A16CFB8EC5}" destId="{2F944F0A-359E-4DBC-ADD4-DF8F1C21A121}" srcOrd="0" destOrd="0" parTransId="{D8EE4EA0-8DFD-4587-8AAD-30A858476BA1}" sibTransId="{B7132BF3-DEB6-4771-AEDA-48E7EDA100C6}"/>
    <dgm:cxn modelId="{692A764A-28AF-40B8-9B35-FA9FD5127420}" type="presOf" srcId="{EFB3C6A0-4D32-4740-A621-5A8824D833C4}" destId="{D1F3E94C-4A50-4630-A50B-88130FC4A702}" srcOrd="0" destOrd="0" presId="urn:microsoft.com/office/officeart/2005/8/layout/orgChart1"/>
    <dgm:cxn modelId="{2FA7F76A-4C16-4A71-BF44-592906D662F6}" type="presOf" srcId="{1D60F127-5F19-41C2-A341-128B4C9C9682}" destId="{6B33B6C2-C20E-4193-B9F8-9D1E47F36685}" srcOrd="1" destOrd="0" presId="urn:microsoft.com/office/officeart/2005/8/layout/orgChart1"/>
    <dgm:cxn modelId="{1A5A084F-85AB-4407-AD65-F7FC57A3732C}" type="presOf" srcId="{2BA0FAAC-7DF1-4FB3-BD4F-00A5E46D928D}" destId="{04376E6E-FC73-47BA-BD80-55C759C02A8A}" srcOrd="0" destOrd="0" presId="urn:microsoft.com/office/officeart/2005/8/layout/orgChart1"/>
    <dgm:cxn modelId="{D01C4B52-B1C2-46E2-BF5D-881479CD43B0}" type="presOf" srcId="{64ED3601-8A7A-4C85-BB78-A78176721E48}" destId="{7805CA0F-4A16-4327-90ED-B4F392FB0D4C}" srcOrd="0" destOrd="0" presId="urn:microsoft.com/office/officeart/2005/8/layout/orgChart1"/>
    <dgm:cxn modelId="{03536375-075B-485A-B2B2-CBEC9492A63A}" type="presOf" srcId="{F2ACF8EE-FBF7-42BA-B6C6-283AFF98F9E8}" destId="{0E2D9AED-505C-4811-8782-9296250B783C}" srcOrd="0" destOrd="0" presId="urn:microsoft.com/office/officeart/2005/8/layout/orgChart1"/>
    <dgm:cxn modelId="{50A8DA59-F375-4903-9FA3-C9BA405826C2}" srcId="{667B1423-6143-4A3C-AE8A-673AAA37D345}" destId="{23B5EEC2-960B-40CE-9545-9905FF0ED0BE}" srcOrd="0" destOrd="0" parTransId="{329B2274-C0A8-4ED0-A2CB-4FCAAA930578}" sibTransId="{10048F9E-0601-4707-B946-A1498F7168B3}"/>
    <dgm:cxn modelId="{4007FB59-C1C3-46C0-ACF5-CB4845AD8864}" type="presOf" srcId="{64ED3601-8A7A-4C85-BB78-A78176721E48}" destId="{44B8AC63-1B22-4F7F-83C3-83DFA1442E4A}" srcOrd="1" destOrd="0" presId="urn:microsoft.com/office/officeart/2005/8/layout/orgChart1"/>
    <dgm:cxn modelId="{D625837D-1975-4A85-89BB-B6232F5BAADA}" type="presOf" srcId="{2F944F0A-359E-4DBC-ADD4-DF8F1C21A121}" destId="{981EF4BB-58C2-47CB-9A23-CA57BB3844E8}" srcOrd="0" destOrd="0" presId="urn:microsoft.com/office/officeart/2005/8/layout/orgChart1"/>
    <dgm:cxn modelId="{891ECA7F-27D2-4EB6-9A51-214DCE246B45}" type="presOf" srcId="{F7112479-F2D8-4BEB-A10D-8F6DEB537FD4}" destId="{1C441405-0B94-4D82-B0FE-0A157FE2FE7E}" srcOrd="0" destOrd="0" presId="urn:microsoft.com/office/officeart/2005/8/layout/orgChart1"/>
    <dgm:cxn modelId="{46ED8B81-7085-4D7E-8B98-45E069B096A8}" type="presOf" srcId="{23942136-653C-49A9-9EA1-C9C6F85F31F0}" destId="{39F643C1-B186-49F5-8558-5A2AB36D0147}" srcOrd="0" destOrd="0" presId="urn:microsoft.com/office/officeart/2005/8/layout/orgChart1"/>
    <dgm:cxn modelId="{C1A6E284-EC59-4BB4-9259-E7F121B2873A}" srcId="{BAEE3892-875C-48DD-8F1D-3A794494F3AE}" destId="{2B1B3C85-C5B3-435B-9C75-943CC747401B}" srcOrd="0" destOrd="0" parTransId="{1DD777CD-4CF2-47FF-A7C1-336F535ACB85}" sibTransId="{10D7B29D-2A78-4A70-98D2-BD1CFB8842FA}"/>
    <dgm:cxn modelId="{8F7D6785-1902-44AD-B302-77FA57DFB9DF}" type="presOf" srcId="{E5718147-DC68-407A-84BE-05C8C09D2EB7}" destId="{AB2FC8C8-C1A0-4396-8965-FDC35DA58B22}" srcOrd="0" destOrd="0" presId="urn:microsoft.com/office/officeart/2005/8/layout/orgChart1"/>
    <dgm:cxn modelId="{48DE1E8F-0DAC-4A4B-9A1F-157854C6225C}" type="presOf" srcId="{A00AEE19-DF82-4A80-9824-3D1249D6F4B4}" destId="{8DFD5BF7-7200-42CE-8CF5-23CC6C70D876}" srcOrd="0" destOrd="0" presId="urn:microsoft.com/office/officeart/2005/8/layout/orgChart1"/>
    <dgm:cxn modelId="{4A1B459D-BB96-498A-8EF1-2871B197F12B}" type="presOf" srcId="{D8EE4EA0-8DFD-4587-8AAD-30A858476BA1}" destId="{D8762DDA-05FA-414D-ACBE-BE7DF8A9B686}" srcOrd="0" destOrd="0" presId="urn:microsoft.com/office/officeart/2005/8/layout/orgChart1"/>
    <dgm:cxn modelId="{764199B5-BD1C-44A6-B7F5-54522B3AC3FA}" srcId="{2B1B3C85-C5B3-435B-9C75-943CC747401B}" destId="{9A704A12-B12C-4BB1-8A45-4E5937E61FAC}" srcOrd="0" destOrd="0" parTransId="{F7112479-F2D8-4BEB-A10D-8F6DEB537FD4}" sibTransId="{DCAF41C4-997E-4193-B511-4435257C70EB}"/>
    <dgm:cxn modelId="{E9BFBFB5-D3AA-4D14-B679-99A5CFFF56BF}" type="presOf" srcId="{3B3E202A-425B-4A5A-AF88-57A16CFB8EC5}" destId="{7650CD46-A580-4CDC-9109-129B41319F7E}" srcOrd="1" destOrd="0" presId="urn:microsoft.com/office/officeart/2005/8/layout/orgChart1"/>
    <dgm:cxn modelId="{77063AB7-3D81-4C12-87AF-33214EB2B8DA}" type="presOf" srcId="{76CD6078-F044-486A-B1EF-459D7EF3962E}" destId="{D3465E6F-2C26-4D64-8531-9FF6FB3653F1}" srcOrd="0" destOrd="0" presId="urn:microsoft.com/office/officeart/2005/8/layout/orgChart1"/>
    <dgm:cxn modelId="{8D7868B7-EB1F-44F4-8C99-2C730D1E484C}" srcId="{A9EB270F-EEB5-436D-8892-9E82FE88C507}" destId="{2BA0FAAC-7DF1-4FB3-BD4F-00A5E46D928D}" srcOrd="1" destOrd="0" parTransId="{86C8EB61-D5C5-4CFA-93FA-919549136FB8}" sibTransId="{0C81CEF4-D077-4686-9A82-278F611DC464}"/>
    <dgm:cxn modelId="{E60BFDB8-DCF6-48DF-BCFE-9BD4E8386D9F}" type="presOf" srcId="{2B1B3C85-C5B3-435B-9C75-943CC747401B}" destId="{1C99101B-ED56-4597-A50E-91EE57910CCE}" srcOrd="1" destOrd="0" presId="urn:microsoft.com/office/officeart/2005/8/layout/orgChart1"/>
    <dgm:cxn modelId="{5CF4CDB9-D5BF-4D2E-8358-68D19A4110A5}" type="presOf" srcId="{40CE9EE1-E69C-4CF9-9F58-796F8A7E4C81}" destId="{E46A30B0-D455-4291-90F0-06F6ECE3AF8B}" srcOrd="0" destOrd="0" presId="urn:microsoft.com/office/officeart/2005/8/layout/orgChart1"/>
    <dgm:cxn modelId="{D2AFF5BE-50DA-421D-A925-08AD61E82616}" type="presOf" srcId="{B2DE4DD0-94CC-4C40-85A9-E10B6C368E86}" destId="{288235FE-214C-4E7A-9C27-2FCA414BC7E9}" srcOrd="0" destOrd="0" presId="urn:microsoft.com/office/officeart/2005/8/layout/orgChart1"/>
    <dgm:cxn modelId="{EE3052C3-5DC2-4147-A200-E5DAB6D2331B}" type="presOf" srcId="{9A704A12-B12C-4BB1-8A45-4E5937E61FAC}" destId="{8982AB16-1041-4364-A0EC-538B7A9666B9}" srcOrd="1" destOrd="0" presId="urn:microsoft.com/office/officeart/2005/8/layout/orgChart1"/>
    <dgm:cxn modelId="{C67519C4-2373-438C-B592-B02320DBA2C5}" type="presOf" srcId="{CE403196-4D87-4E0E-A8EC-E7ED9C319D45}" destId="{8B3D6C61-BD81-445B-AEB6-CF42F4F7129A}" srcOrd="0" destOrd="0" presId="urn:microsoft.com/office/officeart/2005/8/layout/orgChart1"/>
    <dgm:cxn modelId="{3F2331C7-29E9-4E24-94D6-2005A7F08673}" type="presOf" srcId="{9A704A12-B12C-4BB1-8A45-4E5937E61FAC}" destId="{AEEDF7F8-8323-47DB-B9B2-32FD3B746251}" srcOrd="0" destOrd="0" presId="urn:microsoft.com/office/officeart/2005/8/layout/orgChart1"/>
    <dgm:cxn modelId="{F518DFC7-8B5F-4F8D-995E-87CF96416E4A}" type="presOf" srcId="{A6CEE7FD-A409-43C9-8089-722840CB8E2A}" destId="{31AFFF5C-3B6E-4C86-8BD2-7D8BAD0022D6}" srcOrd="0" destOrd="0" presId="urn:microsoft.com/office/officeart/2005/8/layout/orgChart1"/>
    <dgm:cxn modelId="{15B71FC8-9958-4D55-9826-DA66CEE4C5DD}" srcId="{6CBF44D8-4BE2-482D-9E82-24511C6829C2}" destId="{23942136-653C-49A9-9EA1-C9C6F85F31F0}" srcOrd="0" destOrd="0" parTransId="{E5718147-DC68-407A-84BE-05C8C09D2EB7}" sibTransId="{C08CBAF0-B03E-47BF-A9F1-2DA26673CFDE}"/>
    <dgm:cxn modelId="{1FE9AAC9-F3FA-4854-9F4D-1596AC9D051B}" type="presOf" srcId="{BAEE3892-875C-48DD-8F1D-3A794494F3AE}" destId="{BFC243C8-A27B-48C3-BC45-FB7A5040120E}" srcOrd="1" destOrd="0" presId="urn:microsoft.com/office/officeart/2005/8/layout/orgChart1"/>
    <dgm:cxn modelId="{AF740FCB-EC29-4A60-B6B3-BBC5A772082E}" type="presOf" srcId="{7012B201-528B-4CEF-9DF1-93A4BAFD45F3}" destId="{FDA30EAD-3357-48D0-A21C-7A24384EA781}" srcOrd="0" destOrd="0" presId="urn:microsoft.com/office/officeart/2005/8/layout/orgChart1"/>
    <dgm:cxn modelId="{FF8111CC-3D17-477E-B6B8-36DB0E5A8178}" type="presOf" srcId="{23942136-653C-49A9-9EA1-C9C6F85F31F0}" destId="{5D65C65A-5176-432D-A3A4-CD081ACACD47}" srcOrd="1" destOrd="0" presId="urn:microsoft.com/office/officeart/2005/8/layout/orgChart1"/>
    <dgm:cxn modelId="{7EC23ACC-015F-48CF-9046-79CB601BC29E}" srcId="{A00AEE19-DF82-4A80-9824-3D1249D6F4B4}" destId="{667B1423-6143-4A3C-AE8A-673AAA37D345}" srcOrd="0" destOrd="0" parTransId="{A6CEE7FD-A409-43C9-8089-722840CB8E2A}" sibTransId="{FB9CA51F-5F93-4360-9A02-89BAF406C90D}"/>
    <dgm:cxn modelId="{607BF7CD-60DD-460C-9442-FDC4995264B9}" type="presOf" srcId="{23B5EEC2-960B-40CE-9545-9905FF0ED0BE}" destId="{BF74DA88-3B48-44D3-B741-076B7982ED28}" srcOrd="0" destOrd="0" presId="urn:microsoft.com/office/officeart/2005/8/layout/orgChart1"/>
    <dgm:cxn modelId="{44EA24D1-AA40-4FEE-BEB4-CBB55979E7A6}" srcId="{EFB3C6A0-4D32-4740-A621-5A8824D833C4}" destId="{4879A436-41FD-450C-A07F-E01A891E195C}" srcOrd="0" destOrd="0" parTransId="{7C72F0BF-3C5C-46EB-BA3E-65A114071119}" sibTransId="{321CC7F6-73E0-49A1-8C44-3BDC3A0F2E09}"/>
    <dgm:cxn modelId="{347EEED2-D8A3-4664-8DB1-9F9B17D7F182}" srcId="{F2ACF8EE-FBF7-42BA-B6C6-283AFF98F9E8}" destId="{EFB3C6A0-4D32-4740-A621-5A8824D833C4}" srcOrd="1" destOrd="0" parTransId="{8244EA92-7E7C-4FC3-B4FE-8136BBE201F4}" sibTransId="{B03EBFFF-451B-4D1F-89DB-19718D91E35A}"/>
    <dgm:cxn modelId="{7B6AC7D4-2A42-4C4A-8EF7-4390B5B8B1A7}" srcId="{B2DE4DD0-94CC-4C40-85A9-E10B6C368E86}" destId="{BAEE3892-875C-48DD-8F1D-3A794494F3AE}" srcOrd="0" destOrd="0" parTransId="{A0E476D1-9BA0-44D0-848F-28878899DE9F}" sibTransId="{E1C6AAA1-4156-4C1B-A5F1-304AD7FFE214}"/>
    <dgm:cxn modelId="{D4736DD5-C787-4D6A-9811-6C80F2432A5D}" type="presOf" srcId="{2F944F0A-359E-4DBC-ADD4-DF8F1C21A121}" destId="{2E4003CD-AFD3-4284-AF01-A098CCFB78C4}" srcOrd="1" destOrd="0" presId="urn:microsoft.com/office/officeart/2005/8/layout/orgChart1"/>
    <dgm:cxn modelId="{09BE0BDA-1601-494D-ADC6-0AF7DE6ACB39}" type="presOf" srcId="{ADF8AB5D-8E60-484A-8AF7-0ABD10B53AB5}" destId="{FD958DF3-7AA3-4FC7-82A5-BDAF6FA65E15}" srcOrd="0" destOrd="0" presId="urn:microsoft.com/office/officeart/2005/8/layout/orgChart1"/>
    <dgm:cxn modelId="{E451AEDC-F6CA-4008-806E-6342513055B0}" type="presOf" srcId="{3FEF435C-8684-41FA-99B4-82509F65B63D}" destId="{D48AABDF-F191-4FD1-A438-A78A8637E9D6}" srcOrd="0" destOrd="0" presId="urn:microsoft.com/office/officeart/2005/8/layout/orgChart1"/>
    <dgm:cxn modelId="{520A5DDD-C5E1-4DD6-BC72-EC19B5C90445}" type="presOf" srcId="{2B1B3C85-C5B3-435B-9C75-943CC747401B}" destId="{4918B0CB-9A44-45BE-BECA-AC184D95C670}" srcOrd="0" destOrd="0" presId="urn:microsoft.com/office/officeart/2005/8/layout/orgChart1"/>
    <dgm:cxn modelId="{73E598E0-75F9-4107-B320-F21B07600643}" type="presOf" srcId="{DEF44D0F-09E4-41FE-8062-5FE74D7B7CFF}" destId="{6FB621DB-FF3B-4F82-A636-431A8AD5B397}" srcOrd="0" destOrd="0" presId="urn:microsoft.com/office/officeart/2005/8/layout/orgChart1"/>
    <dgm:cxn modelId="{CE01DAE8-5652-4299-811B-E2E7516C8801}" srcId="{9A704A12-B12C-4BB1-8A45-4E5937E61FAC}" destId="{E9687648-0917-468F-A011-85286A85CA33}" srcOrd="0" destOrd="0" parTransId="{7012B201-528B-4CEF-9DF1-93A4BAFD45F3}" sibTransId="{707DE68C-6088-4130-8185-FD4B10168CFA}"/>
    <dgm:cxn modelId="{DEE270ED-4405-4C37-AAF8-7BB727681615}" type="presOf" srcId="{A9EB270F-EEB5-436D-8892-9E82FE88C507}" destId="{C80896A9-6338-4E2E-8E68-945E9234B050}" srcOrd="1" destOrd="0" presId="urn:microsoft.com/office/officeart/2005/8/layout/orgChart1"/>
    <dgm:cxn modelId="{F45515EE-CA4B-44E6-88D9-9F5D5043D1BA}" type="presOf" srcId="{BAEE3892-875C-48DD-8F1D-3A794494F3AE}" destId="{F5FF392E-8114-4BA4-B2EE-58E7FE99B734}" srcOrd="0" destOrd="0" presId="urn:microsoft.com/office/officeart/2005/8/layout/orgChart1"/>
    <dgm:cxn modelId="{2629FEF1-4667-4B6A-AEAF-7C04689BED44}" type="presOf" srcId="{DEF44D0F-09E4-41FE-8062-5FE74D7B7CFF}" destId="{74570B4A-5DBB-41E2-9C49-55EADBAE93B6}" srcOrd="1" destOrd="0" presId="urn:microsoft.com/office/officeart/2005/8/layout/orgChart1"/>
    <dgm:cxn modelId="{EF85FBF7-E1C8-417E-B813-4117803073E3}" type="presOf" srcId="{8244EA92-7E7C-4FC3-B4FE-8136BBE201F4}" destId="{52BCF74F-10AB-4634-8BF5-79AB644CA1FD}" srcOrd="0" destOrd="0" presId="urn:microsoft.com/office/officeart/2005/8/layout/orgChart1"/>
    <dgm:cxn modelId="{8ADEE6FC-2E32-4F04-BD94-78A03AE579B4}" type="presOf" srcId="{1DD777CD-4CF2-47FF-A7C1-336F535ACB85}" destId="{9E20229A-43C0-4556-8DFB-E272DEFD37F4}" srcOrd="0" destOrd="0" presId="urn:microsoft.com/office/officeart/2005/8/layout/orgChart1"/>
    <dgm:cxn modelId="{9C25F4E1-FCE5-4FEF-9F9C-3AF8E2BDAA1E}" type="presParOf" srcId="{FD958DF3-7AA3-4FC7-82A5-BDAF6FA65E15}" destId="{F2505E00-9033-4867-9FE9-D9E2EC913B2E}" srcOrd="0" destOrd="0" presId="urn:microsoft.com/office/officeart/2005/8/layout/orgChart1"/>
    <dgm:cxn modelId="{6F971A34-AF28-41BA-B529-36B963177093}" type="presParOf" srcId="{F2505E00-9033-4867-9FE9-D9E2EC913B2E}" destId="{B43F87F8-6347-41C4-B8F3-BFD91E1F16F3}" srcOrd="0" destOrd="0" presId="urn:microsoft.com/office/officeart/2005/8/layout/orgChart1"/>
    <dgm:cxn modelId="{0D21BD5A-7C33-404E-8DBE-C1C5EDC903DD}" type="presParOf" srcId="{B43F87F8-6347-41C4-B8F3-BFD91E1F16F3}" destId="{288235FE-214C-4E7A-9C27-2FCA414BC7E9}" srcOrd="0" destOrd="0" presId="urn:microsoft.com/office/officeart/2005/8/layout/orgChart1"/>
    <dgm:cxn modelId="{2D025EA5-47FF-4014-BB31-E2883DBA218C}" type="presParOf" srcId="{B43F87F8-6347-41C4-B8F3-BFD91E1F16F3}" destId="{2FD3C0A5-B502-4F13-914F-8FC7087B10AC}" srcOrd="1" destOrd="0" presId="urn:microsoft.com/office/officeart/2005/8/layout/orgChart1"/>
    <dgm:cxn modelId="{B9142F88-4174-4A73-9B2B-77741B0E6A35}" type="presParOf" srcId="{F2505E00-9033-4867-9FE9-D9E2EC913B2E}" destId="{2F9AE1E8-7729-42FC-8F5F-DB9285972CC9}" srcOrd="1" destOrd="0" presId="urn:microsoft.com/office/officeart/2005/8/layout/orgChart1"/>
    <dgm:cxn modelId="{B0ABFC15-1A13-48E3-A1F3-95E29833511A}" type="presParOf" srcId="{2F9AE1E8-7729-42FC-8F5F-DB9285972CC9}" destId="{7401E067-8B57-4EFB-AF6A-CC394C7AA1A5}" srcOrd="0" destOrd="0" presId="urn:microsoft.com/office/officeart/2005/8/layout/orgChart1"/>
    <dgm:cxn modelId="{FB0B9705-0823-45CF-8086-E6E255E3A3E6}" type="presParOf" srcId="{2F9AE1E8-7729-42FC-8F5F-DB9285972CC9}" destId="{0DF25E94-46E1-4546-9FA4-CD266BE1C15C}" srcOrd="1" destOrd="0" presId="urn:microsoft.com/office/officeart/2005/8/layout/orgChart1"/>
    <dgm:cxn modelId="{2FE45963-7298-4AD5-AD86-9B6DEA11EE9B}" type="presParOf" srcId="{0DF25E94-46E1-4546-9FA4-CD266BE1C15C}" destId="{93401CBF-087C-4998-AAF6-99F43F922C39}" srcOrd="0" destOrd="0" presId="urn:microsoft.com/office/officeart/2005/8/layout/orgChart1"/>
    <dgm:cxn modelId="{BE56DB79-2FD0-4BE9-A3D9-AEDD618A9664}" type="presParOf" srcId="{93401CBF-087C-4998-AAF6-99F43F922C39}" destId="{F5FF392E-8114-4BA4-B2EE-58E7FE99B734}" srcOrd="0" destOrd="0" presId="urn:microsoft.com/office/officeart/2005/8/layout/orgChart1"/>
    <dgm:cxn modelId="{66B913BF-7162-404E-AA24-498959668B71}" type="presParOf" srcId="{93401CBF-087C-4998-AAF6-99F43F922C39}" destId="{BFC243C8-A27B-48C3-BC45-FB7A5040120E}" srcOrd="1" destOrd="0" presId="urn:microsoft.com/office/officeart/2005/8/layout/orgChart1"/>
    <dgm:cxn modelId="{3C23CCA1-60E8-4F4F-85E1-7300DF0DBEE7}" type="presParOf" srcId="{0DF25E94-46E1-4546-9FA4-CD266BE1C15C}" destId="{B8528F6A-253D-489E-B9FC-FF08402572B3}" srcOrd="1" destOrd="0" presId="urn:microsoft.com/office/officeart/2005/8/layout/orgChart1"/>
    <dgm:cxn modelId="{D027FDF1-A561-4641-92BF-D65DBEDF71C8}" type="presParOf" srcId="{B8528F6A-253D-489E-B9FC-FF08402572B3}" destId="{9E20229A-43C0-4556-8DFB-E272DEFD37F4}" srcOrd="0" destOrd="0" presId="urn:microsoft.com/office/officeart/2005/8/layout/orgChart1"/>
    <dgm:cxn modelId="{38A31F30-872B-4A2B-9621-CDE681C975D3}" type="presParOf" srcId="{B8528F6A-253D-489E-B9FC-FF08402572B3}" destId="{82B02749-EDEF-45DC-A33D-1F8272730F04}" srcOrd="1" destOrd="0" presId="urn:microsoft.com/office/officeart/2005/8/layout/orgChart1"/>
    <dgm:cxn modelId="{9F4EE64B-4808-4D54-A0DB-88F488719807}" type="presParOf" srcId="{82B02749-EDEF-45DC-A33D-1F8272730F04}" destId="{D776654B-ABB6-4F6E-99C0-BD227218B7D0}" srcOrd="0" destOrd="0" presId="urn:microsoft.com/office/officeart/2005/8/layout/orgChart1"/>
    <dgm:cxn modelId="{E84C6FD8-736D-4932-9459-B2D7199E8417}" type="presParOf" srcId="{D776654B-ABB6-4F6E-99C0-BD227218B7D0}" destId="{4918B0CB-9A44-45BE-BECA-AC184D95C670}" srcOrd="0" destOrd="0" presId="urn:microsoft.com/office/officeart/2005/8/layout/orgChart1"/>
    <dgm:cxn modelId="{9039B5E9-7C25-47C2-9685-F41E84271BD0}" type="presParOf" srcId="{D776654B-ABB6-4F6E-99C0-BD227218B7D0}" destId="{1C99101B-ED56-4597-A50E-91EE57910CCE}" srcOrd="1" destOrd="0" presId="urn:microsoft.com/office/officeart/2005/8/layout/orgChart1"/>
    <dgm:cxn modelId="{792F0306-9347-4554-806E-280FF059BFF3}" type="presParOf" srcId="{82B02749-EDEF-45DC-A33D-1F8272730F04}" destId="{3044B666-F3C2-43A0-9CCD-2D11C1639DD5}" srcOrd="1" destOrd="0" presId="urn:microsoft.com/office/officeart/2005/8/layout/orgChart1"/>
    <dgm:cxn modelId="{D4C52D9C-1D7E-480C-8ED6-B3963DD19987}" type="presParOf" srcId="{3044B666-F3C2-43A0-9CCD-2D11C1639DD5}" destId="{1C441405-0B94-4D82-B0FE-0A157FE2FE7E}" srcOrd="0" destOrd="0" presId="urn:microsoft.com/office/officeart/2005/8/layout/orgChart1"/>
    <dgm:cxn modelId="{F2B74AF8-23D5-4093-9B8B-D65DD716202F}" type="presParOf" srcId="{3044B666-F3C2-43A0-9CCD-2D11C1639DD5}" destId="{A3F7CBE0-1B3D-49F9-AB2A-18E4294D33BD}" srcOrd="1" destOrd="0" presId="urn:microsoft.com/office/officeart/2005/8/layout/orgChart1"/>
    <dgm:cxn modelId="{15DB514B-4037-4701-8F96-2128443B8E14}" type="presParOf" srcId="{A3F7CBE0-1B3D-49F9-AB2A-18E4294D33BD}" destId="{D759CC5F-7F28-4165-8904-7C34DB034647}" srcOrd="0" destOrd="0" presId="urn:microsoft.com/office/officeart/2005/8/layout/orgChart1"/>
    <dgm:cxn modelId="{C7AAFAF3-D959-456D-B48A-529E9529C540}" type="presParOf" srcId="{D759CC5F-7F28-4165-8904-7C34DB034647}" destId="{AEEDF7F8-8323-47DB-B9B2-32FD3B746251}" srcOrd="0" destOrd="0" presId="urn:microsoft.com/office/officeart/2005/8/layout/orgChart1"/>
    <dgm:cxn modelId="{26EC94C9-DFAC-4065-BF67-ADCE91AE5137}" type="presParOf" srcId="{D759CC5F-7F28-4165-8904-7C34DB034647}" destId="{8982AB16-1041-4364-A0EC-538B7A9666B9}" srcOrd="1" destOrd="0" presId="urn:microsoft.com/office/officeart/2005/8/layout/orgChart1"/>
    <dgm:cxn modelId="{800610C1-5DF0-498F-8B2D-873AC394D97A}" type="presParOf" srcId="{A3F7CBE0-1B3D-49F9-AB2A-18E4294D33BD}" destId="{290D1ACF-7703-4803-879F-FCED943880F2}" srcOrd="1" destOrd="0" presId="urn:microsoft.com/office/officeart/2005/8/layout/orgChart1"/>
    <dgm:cxn modelId="{4AA69C7A-E629-43AD-ABEE-944F247F7367}" type="presParOf" srcId="{290D1ACF-7703-4803-879F-FCED943880F2}" destId="{FDA30EAD-3357-48D0-A21C-7A24384EA781}" srcOrd="0" destOrd="0" presId="urn:microsoft.com/office/officeart/2005/8/layout/orgChart1"/>
    <dgm:cxn modelId="{E2018301-1A4D-4EA0-B2D5-8953BFD744A3}" type="presParOf" srcId="{290D1ACF-7703-4803-879F-FCED943880F2}" destId="{2BE8D814-7599-4F12-A609-F1DA0815D97F}" srcOrd="1" destOrd="0" presId="urn:microsoft.com/office/officeart/2005/8/layout/orgChart1"/>
    <dgm:cxn modelId="{BB74F0F8-FB4B-41A4-A805-2174291C1EA4}" type="presParOf" srcId="{2BE8D814-7599-4F12-A609-F1DA0815D97F}" destId="{67F021E2-D440-4611-99E3-B111F4107370}" srcOrd="0" destOrd="0" presId="urn:microsoft.com/office/officeart/2005/8/layout/orgChart1"/>
    <dgm:cxn modelId="{D2F41D11-C354-465F-86A5-3851D3BE93D3}" type="presParOf" srcId="{67F021E2-D440-4611-99E3-B111F4107370}" destId="{F9D86EAF-25BB-4407-B375-D4F2947EC87D}" srcOrd="0" destOrd="0" presId="urn:microsoft.com/office/officeart/2005/8/layout/orgChart1"/>
    <dgm:cxn modelId="{A0D30C2E-5962-42D1-8BBA-5C04567134EA}" type="presParOf" srcId="{67F021E2-D440-4611-99E3-B111F4107370}" destId="{5DAD7273-FEF2-4F62-8175-C1BFB44580B9}" srcOrd="1" destOrd="0" presId="urn:microsoft.com/office/officeart/2005/8/layout/orgChart1"/>
    <dgm:cxn modelId="{BA6050A1-AB4E-44D2-B208-9012D7B54137}" type="presParOf" srcId="{2BE8D814-7599-4F12-A609-F1DA0815D97F}" destId="{D536693B-BD3B-4E9D-9BD4-92CC810BBF83}" srcOrd="1" destOrd="0" presId="urn:microsoft.com/office/officeart/2005/8/layout/orgChart1"/>
    <dgm:cxn modelId="{5999394D-F6A7-4DED-90A6-869C0AD416F2}" type="presParOf" srcId="{D536693B-BD3B-4E9D-9BD4-92CC810BBF83}" destId="{8B3D6C61-BD81-445B-AEB6-CF42F4F7129A}" srcOrd="0" destOrd="0" presId="urn:microsoft.com/office/officeart/2005/8/layout/orgChart1"/>
    <dgm:cxn modelId="{CD6D125C-755A-4BDF-AAC5-77E83BFD04F0}" type="presParOf" srcId="{D536693B-BD3B-4E9D-9BD4-92CC810BBF83}" destId="{60B7A9D2-8C5B-439D-B8C4-E4E08EABE3A3}" srcOrd="1" destOrd="0" presId="urn:microsoft.com/office/officeart/2005/8/layout/orgChart1"/>
    <dgm:cxn modelId="{51A2880B-D507-49E7-A4A7-80B20B4E03F2}" type="presParOf" srcId="{60B7A9D2-8C5B-439D-B8C4-E4E08EABE3A3}" destId="{32FCF9ED-D698-42FF-9EAA-2AB43D450562}" srcOrd="0" destOrd="0" presId="urn:microsoft.com/office/officeart/2005/8/layout/orgChart1"/>
    <dgm:cxn modelId="{4012B5E0-A3BE-45C6-A6A6-276B1B7A44DE}" type="presParOf" srcId="{32FCF9ED-D698-42FF-9EAA-2AB43D450562}" destId="{13B066FE-3AB2-477B-BA2B-3EF16722E69D}" srcOrd="0" destOrd="0" presId="urn:microsoft.com/office/officeart/2005/8/layout/orgChart1"/>
    <dgm:cxn modelId="{24329EE3-F92E-4E3C-ABB0-313BACCD6FAD}" type="presParOf" srcId="{32FCF9ED-D698-42FF-9EAA-2AB43D450562}" destId="{C80896A9-6338-4E2E-8E68-945E9234B050}" srcOrd="1" destOrd="0" presId="urn:microsoft.com/office/officeart/2005/8/layout/orgChart1"/>
    <dgm:cxn modelId="{3D302B66-3E05-4C04-8E3B-A4B56533FF82}" type="presParOf" srcId="{60B7A9D2-8C5B-439D-B8C4-E4E08EABE3A3}" destId="{C397B4D1-A10C-4398-9BEA-4ED8D297C190}" srcOrd="1" destOrd="0" presId="urn:microsoft.com/office/officeart/2005/8/layout/orgChart1"/>
    <dgm:cxn modelId="{708DE93F-9873-4194-A7FF-2FAC60AEE1AE}" type="presParOf" srcId="{C397B4D1-A10C-4398-9BEA-4ED8D297C190}" destId="{E46A30B0-D455-4291-90F0-06F6ECE3AF8B}" srcOrd="0" destOrd="0" presId="urn:microsoft.com/office/officeart/2005/8/layout/orgChart1"/>
    <dgm:cxn modelId="{991E95BB-5C56-40E7-8A13-6DC221C1FFE6}" type="presParOf" srcId="{C397B4D1-A10C-4398-9BEA-4ED8D297C190}" destId="{02D55A19-6CE9-4091-989A-90656A94AF58}" srcOrd="1" destOrd="0" presId="urn:microsoft.com/office/officeart/2005/8/layout/orgChart1"/>
    <dgm:cxn modelId="{2C8BF1C4-A330-4DD0-AA88-A84B354DE7AA}" type="presParOf" srcId="{02D55A19-6CE9-4091-989A-90656A94AF58}" destId="{35BA9AD6-0507-4150-BCBC-E2224B41329E}" srcOrd="0" destOrd="0" presId="urn:microsoft.com/office/officeart/2005/8/layout/orgChart1"/>
    <dgm:cxn modelId="{8533F389-DD4F-41B6-BDEC-4386EAC21D7F}" type="presParOf" srcId="{35BA9AD6-0507-4150-BCBC-E2224B41329E}" destId="{5580E162-63B6-4B7E-BDBF-1DA2A25D0F8D}" srcOrd="0" destOrd="0" presId="urn:microsoft.com/office/officeart/2005/8/layout/orgChart1"/>
    <dgm:cxn modelId="{482A58EF-D497-4773-951A-9D2B6B7323D4}" type="presParOf" srcId="{35BA9AD6-0507-4150-BCBC-E2224B41329E}" destId="{6B33B6C2-C20E-4193-B9F8-9D1E47F36685}" srcOrd="1" destOrd="0" presId="urn:microsoft.com/office/officeart/2005/8/layout/orgChart1"/>
    <dgm:cxn modelId="{E19FC0AC-C98F-4D90-99B3-BA0543838E01}" type="presParOf" srcId="{02D55A19-6CE9-4091-989A-90656A94AF58}" destId="{38AD0E8B-9B1F-4B48-A4EB-CCA0E19F8077}" srcOrd="1" destOrd="0" presId="urn:microsoft.com/office/officeart/2005/8/layout/orgChart1"/>
    <dgm:cxn modelId="{1719556D-BF88-49EC-96C5-41625399FAFA}" type="presParOf" srcId="{38AD0E8B-9B1F-4B48-A4EB-CCA0E19F8077}" destId="{5CFCE601-C683-4133-9EE0-98CD78A7905B}" srcOrd="0" destOrd="0" presId="urn:microsoft.com/office/officeart/2005/8/layout/orgChart1"/>
    <dgm:cxn modelId="{42A57CC1-8A66-4222-AA78-2A654BED1133}" type="presParOf" srcId="{38AD0E8B-9B1F-4B48-A4EB-CCA0E19F8077}" destId="{57765077-76FB-4489-8E1E-E422479AF42C}" srcOrd="1" destOrd="0" presId="urn:microsoft.com/office/officeart/2005/8/layout/orgChart1"/>
    <dgm:cxn modelId="{957008B8-DD06-4A43-A358-E10527985CF3}" type="presParOf" srcId="{57765077-76FB-4489-8E1E-E422479AF42C}" destId="{F9C4CA0D-FF8A-4349-8FAF-B1800FBE236B}" srcOrd="0" destOrd="0" presId="urn:microsoft.com/office/officeart/2005/8/layout/orgChart1"/>
    <dgm:cxn modelId="{FA9A1C93-8B2E-4CE1-82A0-96CA3F0A0FE9}" type="presParOf" srcId="{F9C4CA0D-FF8A-4349-8FAF-B1800FBE236B}" destId="{6FB621DB-FF3B-4F82-A636-431A8AD5B397}" srcOrd="0" destOrd="0" presId="urn:microsoft.com/office/officeart/2005/8/layout/orgChart1"/>
    <dgm:cxn modelId="{0ABC3533-3B97-4EE9-B850-4D477684B423}" type="presParOf" srcId="{F9C4CA0D-FF8A-4349-8FAF-B1800FBE236B}" destId="{74570B4A-5DBB-41E2-9C49-55EADBAE93B6}" srcOrd="1" destOrd="0" presId="urn:microsoft.com/office/officeart/2005/8/layout/orgChart1"/>
    <dgm:cxn modelId="{A3300D16-DE52-486D-A97F-5D773B613309}" type="presParOf" srcId="{57765077-76FB-4489-8E1E-E422479AF42C}" destId="{912A8847-B0AF-4980-B613-A795111BA222}" srcOrd="1" destOrd="0" presId="urn:microsoft.com/office/officeart/2005/8/layout/orgChart1"/>
    <dgm:cxn modelId="{73C94B54-AF96-41AB-8AB1-AF610BCF7C3C}" type="presParOf" srcId="{57765077-76FB-4489-8E1E-E422479AF42C}" destId="{441FC656-6BE1-4A72-A8B3-4A0974665BA2}" srcOrd="2" destOrd="0" presId="urn:microsoft.com/office/officeart/2005/8/layout/orgChart1"/>
    <dgm:cxn modelId="{2D064055-80A7-4359-B1BF-2E14DFB986AA}" type="presParOf" srcId="{02D55A19-6CE9-4091-989A-90656A94AF58}" destId="{D92D68A7-42BF-47C7-A0F3-9385DE743738}" srcOrd="2" destOrd="0" presId="urn:microsoft.com/office/officeart/2005/8/layout/orgChart1"/>
    <dgm:cxn modelId="{9A720785-BBA5-4E47-BAD3-5AE3E7A1DE58}" type="presParOf" srcId="{C397B4D1-A10C-4398-9BEA-4ED8D297C190}" destId="{7BB004D1-0417-452A-913C-18D8139BA032}" srcOrd="2" destOrd="0" presId="urn:microsoft.com/office/officeart/2005/8/layout/orgChart1"/>
    <dgm:cxn modelId="{8A631076-C1BB-472E-A0CB-27C8A4604CFE}" type="presParOf" srcId="{C397B4D1-A10C-4398-9BEA-4ED8D297C190}" destId="{0F3C38E9-CE9B-4014-A8C1-4E21CC6E47B9}" srcOrd="3" destOrd="0" presId="urn:microsoft.com/office/officeart/2005/8/layout/orgChart1"/>
    <dgm:cxn modelId="{EB0CAFBE-A1EA-4CA0-A81E-458F56D4072F}" type="presParOf" srcId="{0F3C38E9-CE9B-4014-A8C1-4E21CC6E47B9}" destId="{DDAF61B1-D998-44BB-A751-A860E7DB93C8}" srcOrd="0" destOrd="0" presId="urn:microsoft.com/office/officeart/2005/8/layout/orgChart1"/>
    <dgm:cxn modelId="{DFD578B0-3323-4EC7-BB67-AF10749D7768}" type="presParOf" srcId="{DDAF61B1-D998-44BB-A751-A860E7DB93C8}" destId="{04376E6E-FC73-47BA-BD80-55C759C02A8A}" srcOrd="0" destOrd="0" presId="urn:microsoft.com/office/officeart/2005/8/layout/orgChart1"/>
    <dgm:cxn modelId="{731C1EDE-EC5D-4E4D-8415-D011C09EC958}" type="presParOf" srcId="{DDAF61B1-D998-44BB-A751-A860E7DB93C8}" destId="{20C0FEEC-ABC2-441C-BB85-6D24864A34C8}" srcOrd="1" destOrd="0" presId="urn:microsoft.com/office/officeart/2005/8/layout/orgChart1"/>
    <dgm:cxn modelId="{58A4FAD0-5310-4AE2-8894-AFDDE87B3B25}" type="presParOf" srcId="{0F3C38E9-CE9B-4014-A8C1-4E21CC6E47B9}" destId="{7153E4AF-6D2C-434A-9B5C-F677100BF5F6}" srcOrd="1" destOrd="0" presId="urn:microsoft.com/office/officeart/2005/8/layout/orgChart1"/>
    <dgm:cxn modelId="{63226FF2-09B3-4322-AB57-702FE572A11D}" type="presParOf" srcId="{7153E4AF-6D2C-434A-9B5C-F677100BF5F6}" destId="{A8C9731A-8F33-4CB5-AEB2-9FF9B0C5B763}" srcOrd="0" destOrd="0" presId="urn:microsoft.com/office/officeart/2005/8/layout/orgChart1"/>
    <dgm:cxn modelId="{966312C4-881D-407B-9CE6-13F895E409C5}" type="presParOf" srcId="{7153E4AF-6D2C-434A-9B5C-F677100BF5F6}" destId="{412D0F37-8801-4B0A-B946-451C9938C211}" srcOrd="1" destOrd="0" presId="urn:microsoft.com/office/officeart/2005/8/layout/orgChart1"/>
    <dgm:cxn modelId="{E2CC7C04-B373-4AEA-87DC-8BE958C83A02}" type="presParOf" srcId="{412D0F37-8801-4B0A-B946-451C9938C211}" destId="{2311911E-82BB-4D55-AE10-162CB8520A77}" srcOrd="0" destOrd="0" presId="urn:microsoft.com/office/officeart/2005/8/layout/orgChart1"/>
    <dgm:cxn modelId="{0BE9F53D-F3C5-4E15-8EA2-8B84A9180371}" type="presParOf" srcId="{2311911E-82BB-4D55-AE10-162CB8520A77}" destId="{7805CA0F-4A16-4327-90ED-B4F392FB0D4C}" srcOrd="0" destOrd="0" presId="urn:microsoft.com/office/officeart/2005/8/layout/orgChart1"/>
    <dgm:cxn modelId="{2D0EE044-1B9F-4FF7-A57A-B36119946E55}" type="presParOf" srcId="{2311911E-82BB-4D55-AE10-162CB8520A77}" destId="{44B8AC63-1B22-4F7F-83C3-83DFA1442E4A}" srcOrd="1" destOrd="0" presId="urn:microsoft.com/office/officeart/2005/8/layout/orgChart1"/>
    <dgm:cxn modelId="{1BBF32BD-4C84-4014-AC04-83E86E3D5A5F}" type="presParOf" srcId="{412D0F37-8801-4B0A-B946-451C9938C211}" destId="{411BFA15-8FB5-4AC9-BF26-8BD32AE76EEC}" srcOrd="1" destOrd="0" presId="urn:microsoft.com/office/officeart/2005/8/layout/orgChart1"/>
    <dgm:cxn modelId="{3484BC42-7A51-476A-89E8-7A5B103CCB22}" type="presParOf" srcId="{412D0F37-8801-4B0A-B946-451C9938C211}" destId="{CB5F252A-61DC-4109-8FFF-BE371EB3E248}" srcOrd="2" destOrd="0" presId="urn:microsoft.com/office/officeart/2005/8/layout/orgChart1"/>
    <dgm:cxn modelId="{E6A5B4ED-8735-4173-91B8-09253FBBD55D}" type="presParOf" srcId="{0F3C38E9-CE9B-4014-A8C1-4E21CC6E47B9}" destId="{0F243D62-08D0-4D41-8A09-C9EB45FA7EB8}" srcOrd="2" destOrd="0" presId="urn:microsoft.com/office/officeart/2005/8/layout/orgChart1"/>
    <dgm:cxn modelId="{EA944EDB-432C-4FCB-AF7D-6CD1636A5D45}" type="presParOf" srcId="{60B7A9D2-8C5B-439D-B8C4-E4E08EABE3A3}" destId="{45CC3902-FE53-4C27-8655-786AFDC45783}" srcOrd="2" destOrd="0" presId="urn:microsoft.com/office/officeart/2005/8/layout/orgChart1"/>
    <dgm:cxn modelId="{12DD9977-F309-4054-A394-24D20E09F95F}" type="presParOf" srcId="{D536693B-BD3B-4E9D-9BD4-92CC810BBF83}" destId="{B98FB5F5-7AED-49E5-BC67-1956608F0DED}" srcOrd="2" destOrd="0" presId="urn:microsoft.com/office/officeart/2005/8/layout/orgChart1"/>
    <dgm:cxn modelId="{8B928C3F-B772-4DB4-AF2A-D3DC700142C9}" type="presParOf" srcId="{D536693B-BD3B-4E9D-9BD4-92CC810BBF83}" destId="{4334F554-3B94-4D2E-95FA-9F9122F1BBF5}" srcOrd="3" destOrd="0" presId="urn:microsoft.com/office/officeart/2005/8/layout/orgChart1"/>
    <dgm:cxn modelId="{54E8F2E3-8E06-4378-89A5-4BEF3DAF366E}" type="presParOf" srcId="{4334F554-3B94-4D2E-95FA-9F9122F1BBF5}" destId="{B23B79D4-77CA-4351-BC88-E9F36DA7390E}" srcOrd="0" destOrd="0" presId="urn:microsoft.com/office/officeart/2005/8/layout/orgChart1"/>
    <dgm:cxn modelId="{92F74280-30F0-4FAB-A164-BD4C6968DD6C}" type="presParOf" srcId="{B23B79D4-77CA-4351-BC88-E9F36DA7390E}" destId="{8DFD5BF7-7200-42CE-8CF5-23CC6C70D876}" srcOrd="0" destOrd="0" presId="urn:microsoft.com/office/officeart/2005/8/layout/orgChart1"/>
    <dgm:cxn modelId="{56DE3806-A6DA-40CC-A8A4-DB923CADE391}" type="presParOf" srcId="{B23B79D4-77CA-4351-BC88-E9F36DA7390E}" destId="{637DF6FE-48E3-4113-B739-73DFD643439D}" srcOrd="1" destOrd="0" presId="urn:microsoft.com/office/officeart/2005/8/layout/orgChart1"/>
    <dgm:cxn modelId="{026F5EEC-5839-40D8-8FFA-F19D1294CD19}" type="presParOf" srcId="{4334F554-3B94-4D2E-95FA-9F9122F1BBF5}" destId="{AE9912DF-608F-44A9-A7E6-4CEBF733670D}" srcOrd="1" destOrd="0" presId="urn:microsoft.com/office/officeart/2005/8/layout/orgChart1"/>
    <dgm:cxn modelId="{152A9ACE-7FA1-49EE-8C1B-482D2AF6ECD6}" type="presParOf" srcId="{AE9912DF-608F-44A9-A7E6-4CEBF733670D}" destId="{31AFFF5C-3B6E-4C86-8BD2-7D8BAD0022D6}" srcOrd="0" destOrd="0" presId="urn:microsoft.com/office/officeart/2005/8/layout/orgChart1"/>
    <dgm:cxn modelId="{6FED173C-D237-47E7-9BEA-F0A38EB55A4D}" type="presParOf" srcId="{AE9912DF-608F-44A9-A7E6-4CEBF733670D}" destId="{88A3397F-8FD7-45CC-84B7-E9003A1B3EAA}" srcOrd="1" destOrd="0" presId="urn:microsoft.com/office/officeart/2005/8/layout/orgChart1"/>
    <dgm:cxn modelId="{B9D4C8C3-863B-4692-AB7B-0B509DB5E12D}" type="presParOf" srcId="{88A3397F-8FD7-45CC-84B7-E9003A1B3EAA}" destId="{7F836AC0-0058-4B8F-93D9-451D48C7E196}" srcOrd="0" destOrd="0" presId="urn:microsoft.com/office/officeart/2005/8/layout/orgChart1"/>
    <dgm:cxn modelId="{F8F3E2F1-8F79-46B0-A17A-09192B76E758}" type="presParOf" srcId="{7F836AC0-0058-4B8F-93D9-451D48C7E196}" destId="{7FD681CA-5478-4CCE-BA30-F02BA6C092C5}" srcOrd="0" destOrd="0" presId="urn:microsoft.com/office/officeart/2005/8/layout/orgChart1"/>
    <dgm:cxn modelId="{A1C6420C-E7F1-4785-9CBE-5C8F2CA3C477}" type="presParOf" srcId="{7F836AC0-0058-4B8F-93D9-451D48C7E196}" destId="{582FCE2B-1C30-40E6-9199-5D32F47096A3}" srcOrd="1" destOrd="0" presId="urn:microsoft.com/office/officeart/2005/8/layout/orgChart1"/>
    <dgm:cxn modelId="{0D36B3D5-0C7E-48DF-8FD3-D726B5BDF34F}" type="presParOf" srcId="{88A3397F-8FD7-45CC-84B7-E9003A1B3EAA}" destId="{05D0AA75-B4EF-49DC-8198-0F03C7BEF8C4}" srcOrd="1" destOrd="0" presId="urn:microsoft.com/office/officeart/2005/8/layout/orgChart1"/>
    <dgm:cxn modelId="{BF6EE7EC-9DF5-4E69-B81E-1D148A0A294F}" type="presParOf" srcId="{05D0AA75-B4EF-49DC-8198-0F03C7BEF8C4}" destId="{8FE4B019-32ED-4559-90DD-7305D09550E9}" srcOrd="0" destOrd="0" presId="urn:microsoft.com/office/officeart/2005/8/layout/orgChart1"/>
    <dgm:cxn modelId="{1F9F1BAE-184B-424F-A2C2-F22E9DCBA174}" type="presParOf" srcId="{05D0AA75-B4EF-49DC-8198-0F03C7BEF8C4}" destId="{AA39B83F-09D9-4013-8434-6D1139D83B14}" srcOrd="1" destOrd="0" presId="urn:microsoft.com/office/officeart/2005/8/layout/orgChart1"/>
    <dgm:cxn modelId="{D9B6B083-CA4E-4A3A-9605-F504A1C7F481}" type="presParOf" srcId="{AA39B83F-09D9-4013-8434-6D1139D83B14}" destId="{E5679A4F-318D-4C5F-8F59-4C192A5F35E7}" srcOrd="0" destOrd="0" presId="urn:microsoft.com/office/officeart/2005/8/layout/orgChart1"/>
    <dgm:cxn modelId="{52DD2DF0-E8AA-4A95-BA6E-98171E273E81}" type="presParOf" srcId="{E5679A4F-318D-4C5F-8F59-4C192A5F35E7}" destId="{BF74DA88-3B48-44D3-B741-076B7982ED28}" srcOrd="0" destOrd="0" presId="urn:microsoft.com/office/officeart/2005/8/layout/orgChart1"/>
    <dgm:cxn modelId="{6DD75002-9DAC-4ACD-9913-471B4FF0B0DE}" type="presParOf" srcId="{E5679A4F-318D-4C5F-8F59-4C192A5F35E7}" destId="{24DA5EDF-76C6-4779-BBD8-9BF81F2F5B5A}" srcOrd="1" destOrd="0" presId="urn:microsoft.com/office/officeart/2005/8/layout/orgChart1"/>
    <dgm:cxn modelId="{AF779EF8-6BFB-49C3-8533-FD9D32FFC673}" type="presParOf" srcId="{AA39B83F-09D9-4013-8434-6D1139D83B14}" destId="{E26899DD-0EBD-4553-AB8A-20AA44C30B25}" srcOrd="1" destOrd="0" presId="urn:microsoft.com/office/officeart/2005/8/layout/orgChart1"/>
    <dgm:cxn modelId="{38349BE5-1B42-4ABF-8AF0-86D7753162FE}" type="presParOf" srcId="{AA39B83F-09D9-4013-8434-6D1139D83B14}" destId="{59F5D4B1-4CCE-4866-AE11-97ABFE5C357D}" srcOrd="2" destOrd="0" presId="urn:microsoft.com/office/officeart/2005/8/layout/orgChart1"/>
    <dgm:cxn modelId="{86602F79-6640-4493-92DC-3104EC206501}" type="presParOf" srcId="{88A3397F-8FD7-45CC-84B7-E9003A1B3EAA}" destId="{0A69CF8D-14D0-49CD-9A3B-B021D2130991}" srcOrd="2" destOrd="0" presId="urn:microsoft.com/office/officeart/2005/8/layout/orgChart1"/>
    <dgm:cxn modelId="{FD1B895A-5F66-4C45-B46A-2C502726BD59}" type="presParOf" srcId="{AE9912DF-608F-44A9-A7E6-4CEBF733670D}" destId="{D3465E6F-2C26-4D64-8531-9FF6FB3653F1}" srcOrd="2" destOrd="0" presId="urn:microsoft.com/office/officeart/2005/8/layout/orgChart1"/>
    <dgm:cxn modelId="{7FD1650C-5B17-4DD4-B287-F2F38A97BDB3}" type="presParOf" srcId="{AE9912DF-608F-44A9-A7E6-4CEBF733670D}" destId="{CA2BF0D6-89F0-456C-956E-CF2F780777DC}" srcOrd="3" destOrd="0" presId="urn:microsoft.com/office/officeart/2005/8/layout/orgChart1"/>
    <dgm:cxn modelId="{FC4B6A89-9B76-419A-BA9D-D8A68D3CCA9F}" type="presParOf" srcId="{CA2BF0D6-89F0-456C-956E-CF2F780777DC}" destId="{42D57D2C-5EC0-4A08-A15B-69E5F07BF731}" srcOrd="0" destOrd="0" presId="urn:microsoft.com/office/officeart/2005/8/layout/orgChart1"/>
    <dgm:cxn modelId="{5224966D-C3A6-436C-B1F5-5396B7BA68A6}" type="presParOf" srcId="{42D57D2C-5EC0-4A08-A15B-69E5F07BF731}" destId="{DADE795D-1F05-4768-A52F-B43F6E34F10D}" srcOrd="0" destOrd="0" presId="urn:microsoft.com/office/officeart/2005/8/layout/orgChart1"/>
    <dgm:cxn modelId="{98F78086-D2DC-4DBC-A4FE-F1101053900B}" type="presParOf" srcId="{42D57D2C-5EC0-4A08-A15B-69E5F07BF731}" destId="{7650CD46-A580-4CDC-9109-129B41319F7E}" srcOrd="1" destOrd="0" presId="urn:microsoft.com/office/officeart/2005/8/layout/orgChart1"/>
    <dgm:cxn modelId="{2D74CC09-8379-4E11-9EE6-38ADBC83785B}" type="presParOf" srcId="{CA2BF0D6-89F0-456C-956E-CF2F780777DC}" destId="{ABF08B64-C54A-485A-BEB1-4EADEC5476C8}" srcOrd="1" destOrd="0" presId="urn:microsoft.com/office/officeart/2005/8/layout/orgChart1"/>
    <dgm:cxn modelId="{69656CBA-4CD2-4098-AA5F-34FB76E2E753}" type="presParOf" srcId="{ABF08B64-C54A-485A-BEB1-4EADEC5476C8}" destId="{D8762DDA-05FA-414D-ACBE-BE7DF8A9B686}" srcOrd="0" destOrd="0" presId="urn:microsoft.com/office/officeart/2005/8/layout/orgChart1"/>
    <dgm:cxn modelId="{FBB85363-CC18-45D1-81D6-B806FB3A31C6}" type="presParOf" srcId="{ABF08B64-C54A-485A-BEB1-4EADEC5476C8}" destId="{991638E7-0765-477D-AFC0-BAF1532FAEA0}" srcOrd="1" destOrd="0" presId="urn:microsoft.com/office/officeart/2005/8/layout/orgChart1"/>
    <dgm:cxn modelId="{D5735AC5-FD9C-46E0-85EA-3139E3904F59}" type="presParOf" srcId="{991638E7-0765-477D-AFC0-BAF1532FAEA0}" destId="{645D16C0-AA19-4930-A144-847020831912}" srcOrd="0" destOrd="0" presId="urn:microsoft.com/office/officeart/2005/8/layout/orgChart1"/>
    <dgm:cxn modelId="{139B9A20-F3FD-473B-94D8-2286736ECD9B}" type="presParOf" srcId="{645D16C0-AA19-4930-A144-847020831912}" destId="{981EF4BB-58C2-47CB-9A23-CA57BB3844E8}" srcOrd="0" destOrd="0" presId="urn:microsoft.com/office/officeart/2005/8/layout/orgChart1"/>
    <dgm:cxn modelId="{2B7B4320-3A89-4634-8EA1-50BECE2C649F}" type="presParOf" srcId="{645D16C0-AA19-4930-A144-847020831912}" destId="{2E4003CD-AFD3-4284-AF01-A098CCFB78C4}" srcOrd="1" destOrd="0" presId="urn:microsoft.com/office/officeart/2005/8/layout/orgChart1"/>
    <dgm:cxn modelId="{EA8A4585-BF3F-4F6F-9707-EA427FD2DF0D}" type="presParOf" srcId="{991638E7-0765-477D-AFC0-BAF1532FAEA0}" destId="{557D8BB1-8DE0-4E7D-8E7C-CB5A5886E4A1}" srcOrd="1" destOrd="0" presId="urn:microsoft.com/office/officeart/2005/8/layout/orgChart1"/>
    <dgm:cxn modelId="{581BA585-05D9-4D1D-855A-84B04641ADFB}" type="presParOf" srcId="{991638E7-0765-477D-AFC0-BAF1532FAEA0}" destId="{56736F3C-0026-4B4B-B952-1839108FDACE}" srcOrd="2" destOrd="0" presId="urn:microsoft.com/office/officeart/2005/8/layout/orgChart1"/>
    <dgm:cxn modelId="{38C6984E-B89B-48D7-A222-9EB25A8F581A}" type="presParOf" srcId="{CA2BF0D6-89F0-456C-956E-CF2F780777DC}" destId="{9A271926-2DAA-4BFF-B711-A4890012ACA2}" srcOrd="2" destOrd="0" presId="urn:microsoft.com/office/officeart/2005/8/layout/orgChart1"/>
    <dgm:cxn modelId="{32B6B930-52AE-44E4-A726-06FE0336CF7B}" type="presParOf" srcId="{4334F554-3B94-4D2E-95FA-9F9122F1BBF5}" destId="{065BF5EC-22B4-4689-BCA7-2E2297D564C1}" srcOrd="2" destOrd="0" presId="urn:microsoft.com/office/officeart/2005/8/layout/orgChart1"/>
    <dgm:cxn modelId="{53BE6CFB-E4AD-427D-BB16-43E313BD7922}" type="presParOf" srcId="{2BE8D814-7599-4F12-A609-F1DA0815D97F}" destId="{6D33B590-F940-44C8-B384-9127A807229F}" srcOrd="2" destOrd="0" presId="urn:microsoft.com/office/officeart/2005/8/layout/orgChart1"/>
    <dgm:cxn modelId="{C497B3F4-00FF-468D-A98C-2EE0CED590FD}" type="presParOf" srcId="{A3F7CBE0-1B3D-49F9-AB2A-18E4294D33BD}" destId="{8111E0B5-29C8-4B56-A300-7088D38913AD}" srcOrd="2" destOrd="0" presId="urn:microsoft.com/office/officeart/2005/8/layout/orgChart1"/>
    <dgm:cxn modelId="{95A0A6EC-C4AB-46CD-81E2-1E7AFFA2C3FC}" type="presParOf" srcId="{82B02749-EDEF-45DC-A33D-1F8272730F04}" destId="{9B1825A7-77C2-401B-8777-0B84EB16642A}" srcOrd="2" destOrd="0" presId="urn:microsoft.com/office/officeart/2005/8/layout/orgChart1"/>
    <dgm:cxn modelId="{5278EB1B-E4CB-49D0-A1E2-9D6DE31C71A6}" type="presParOf" srcId="{B8528F6A-253D-489E-B9FC-FF08402572B3}" destId="{5C5064A7-A387-4683-972D-24F76138E84D}" srcOrd="2" destOrd="0" presId="urn:microsoft.com/office/officeart/2005/8/layout/orgChart1"/>
    <dgm:cxn modelId="{A6405D8C-9C66-4C1C-8D07-81C554B9CF16}" type="presParOf" srcId="{B8528F6A-253D-489E-B9FC-FF08402572B3}" destId="{B39B2BB3-2BFE-4550-97E2-E6CC48B37CBA}" srcOrd="3" destOrd="0" presId="urn:microsoft.com/office/officeart/2005/8/layout/orgChart1"/>
    <dgm:cxn modelId="{62D6AC43-31F5-47E7-9AB1-A4CB6570641D}" type="presParOf" srcId="{B39B2BB3-2BFE-4550-97E2-E6CC48B37CBA}" destId="{4C79DBA9-8168-42DF-8F64-95A961EE90B6}" srcOrd="0" destOrd="0" presId="urn:microsoft.com/office/officeart/2005/8/layout/orgChart1"/>
    <dgm:cxn modelId="{1C56BE07-B93F-43CA-9921-FA238541C2D3}" type="presParOf" srcId="{4C79DBA9-8168-42DF-8F64-95A961EE90B6}" destId="{0E2D9AED-505C-4811-8782-9296250B783C}" srcOrd="0" destOrd="0" presId="urn:microsoft.com/office/officeart/2005/8/layout/orgChart1"/>
    <dgm:cxn modelId="{1599ED87-A964-441D-83B0-201BB9121B34}" type="presParOf" srcId="{4C79DBA9-8168-42DF-8F64-95A961EE90B6}" destId="{AB83A9C5-2B60-48AC-A007-878ABD107AE0}" srcOrd="1" destOrd="0" presId="urn:microsoft.com/office/officeart/2005/8/layout/orgChart1"/>
    <dgm:cxn modelId="{1EED4D52-677E-40C2-9A6B-C3ADB7E06BCA}" type="presParOf" srcId="{B39B2BB3-2BFE-4550-97E2-E6CC48B37CBA}" destId="{47084B6F-E95F-46CB-989B-BFC4D35AC40E}" srcOrd="1" destOrd="0" presId="urn:microsoft.com/office/officeart/2005/8/layout/orgChart1"/>
    <dgm:cxn modelId="{F6353F38-4808-44E1-B6C9-AD7DCE73A71C}" type="presParOf" srcId="{47084B6F-E95F-46CB-989B-BFC4D35AC40E}" destId="{D48AABDF-F191-4FD1-A438-A78A8637E9D6}" srcOrd="0" destOrd="0" presId="urn:microsoft.com/office/officeart/2005/8/layout/orgChart1"/>
    <dgm:cxn modelId="{9DDFB4E3-A9BD-414B-A43F-A03322A874F8}" type="presParOf" srcId="{47084B6F-E95F-46CB-989B-BFC4D35AC40E}" destId="{2C6AFB9C-434C-481C-AEDE-978104DBD0B7}" srcOrd="1" destOrd="0" presId="urn:microsoft.com/office/officeart/2005/8/layout/orgChart1"/>
    <dgm:cxn modelId="{2DFFCD13-8015-4A68-8AF7-03590B944367}" type="presParOf" srcId="{2C6AFB9C-434C-481C-AEDE-978104DBD0B7}" destId="{1D0A8947-3B50-4DBF-AAC5-B0B962131EE1}" srcOrd="0" destOrd="0" presId="urn:microsoft.com/office/officeart/2005/8/layout/orgChart1"/>
    <dgm:cxn modelId="{A93AED3B-5864-4E64-B1DB-48B0E370C2CC}" type="presParOf" srcId="{1D0A8947-3B50-4DBF-AAC5-B0B962131EE1}" destId="{E95BC69F-0916-4B33-BC47-8E8CECF5464E}" srcOrd="0" destOrd="0" presId="urn:microsoft.com/office/officeart/2005/8/layout/orgChart1"/>
    <dgm:cxn modelId="{253F7028-7F3A-42BE-84B0-8F84A7FDFD31}" type="presParOf" srcId="{1D0A8947-3B50-4DBF-AAC5-B0B962131EE1}" destId="{155FBCD6-E4D4-47ED-A945-6D08529DC303}" srcOrd="1" destOrd="0" presId="urn:microsoft.com/office/officeart/2005/8/layout/orgChart1"/>
    <dgm:cxn modelId="{D2B41769-132C-4EB1-9E61-80092C7E0418}" type="presParOf" srcId="{2C6AFB9C-434C-481C-AEDE-978104DBD0B7}" destId="{EE7E3EA9-21BD-49E1-A5D4-795C234784C5}" srcOrd="1" destOrd="0" presId="urn:microsoft.com/office/officeart/2005/8/layout/orgChart1"/>
    <dgm:cxn modelId="{2C428711-8D1F-451E-9220-B81F5A4931B6}" type="presParOf" srcId="{EE7E3EA9-21BD-49E1-A5D4-795C234784C5}" destId="{AB2FC8C8-C1A0-4396-8965-FDC35DA58B22}" srcOrd="0" destOrd="0" presId="urn:microsoft.com/office/officeart/2005/8/layout/orgChart1"/>
    <dgm:cxn modelId="{A4E407DC-F4DC-4B46-8081-20F0A062FA59}" type="presParOf" srcId="{EE7E3EA9-21BD-49E1-A5D4-795C234784C5}" destId="{4164C487-13DA-4E06-8C35-C826FB95E763}" srcOrd="1" destOrd="0" presId="urn:microsoft.com/office/officeart/2005/8/layout/orgChart1"/>
    <dgm:cxn modelId="{AF4B1D54-021D-4784-95A4-9857FDD274DB}" type="presParOf" srcId="{4164C487-13DA-4E06-8C35-C826FB95E763}" destId="{F46DBCFC-4A83-4CF8-A74C-53084583F86C}" srcOrd="0" destOrd="0" presId="urn:microsoft.com/office/officeart/2005/8/layout/orgChart1"/>
    <dgm:cxn modelId="{A9442B96-2468-40DD-B020-DE3118E597C5}" type="presParOf" srcId="{F46DBCFC-4A83-4CF8-A74C-53084583F86C}" destId="{39F643C1-B186-49F5-8558-5A2AB36D0147}" srcOrd="0" destOrd="0" presId="urn:microsoft.com/office/officeart/2005/8/layout/orgChart1"/>
    <dgm:cxn modelId="{3F1EA325-D5AC-408D-B670-12BEC812C66A}" type="presParOf" srcId="{F46DBCFC-4A83-4CF8-A74C-53084583F86C}" destId="{5D65C65A-5176-432D-A3A4-CD081ACACD47}" srcOrd="1" destOrd="0" presId="urn:microsoft.com/office/officeart/2005/8/layout/orgChart1"/>
    <dgm:cxn modelId="{8453DAD3-5DA3-42BE-AA38-B09B466CC243}" type="presParOf" srcId="{4164C487-13DA-4E06-8C35-C826FB95E763}" destId="{390D52A6-9012-4378-BE4B-1084E499B189}" srcOrd="1" destOrd="0" presId="urn:microsoft.com/office/officeart/2005/8/layout/orgChart1"/>
    <dgm:cxn modelId="{159BB82C-AD96-437C-89DD-DEADE367E655}" type="presParOf" srcId="{4164C487-13DA-4E06-8C35-C826FB95E763}" destId="{88C9E7CF-9932-4AF1-9B20-BF3109449CCD}" srcOrd="2" destOrd="0" presId="urn:microsoft.com/office/officeart/2005/8/layout/orgChart1"/>
    <dgm:cxn modelId="{7CDED986-F972-4BF4-A421-FB5BAADC9779}" type="presParOf" srcId="{2C6AFB9C-434C-481C-AEDE-978104DBD0B7}" destId="{DD87AAC4-2A6A-49E5-93EE-77AE32653063}" srcOrd="2" destOrd="0" presId="urn:microsoft.com/office/officeart/2005/8/layout/orgChart1"/>
    <dgm:cxn modelId="{5C8434B5-C477-49BB-9422-D7A6A6DBD1AF}" type="presParOf" srcId="{47084B6F-E95F-46CB-989B-BFC4D35AC40E}" destId="{52BCF74F-10AB-4634-8BF5-79AB644CA1FD}" srcOrd="2" destOrd="0" presId="urn:microsoft.com/office/officeart/2005/8/layout/orgChart1"/>
    <dgm:cxn modelId="{F62C20F8-2CE3-4B6D-B1D5-9EF54AEDA8A3}" type="presParOf" srcId="{47084B6F-E95F-46CB-989B-BFC4D35AC40E}" destId="{638D593B-E7CA-4236-87D0-81E5760DAB02}" srcOrd="3" destOrd="0" presId="urn:microsoft.com/office/officeart/2005/8/layout/orgChart1"/>
    <dgm:cxn modelId="{BA5006E1-B979-49B0-83A0-C4CDF73BBB06}" type="presParOf" srcId="{638D593B-E7CA-4236-87D0-81E5760DAB02}" destId="{C24452DF-9224-4B69-864F-C38C3BEEF9AF}" srcOrd="0" destOrd="0" presId="urn:microsoft.com/office/officeart/2005/8/layout/orgChart1"/>
    <dgm:cxn modelId="{834DD9BC-689C-4609-8096-A9DF38833C8D}" type="presParOf" srcId="{C24452DF-9224-4B69-864F-C38C3BEEF9AF}" destId="{D1F3E94C-4A50-4630-A50B-88130FC4A702}" srcOrd="0" destOrd="0" presId="urn:microsoft.com/office/officeart/2005/8/layout/orgChart1"/>
    <dgm:cxn modelId="{BEA95E72-9995-4EB1-9934-33A121662749}" type="presParOf" srcId="{C24452DF-9224-4B69-864F-C38C3BEEF9AF}" destId="{2C29BE7B-2C60-425A-A566-75E04D4A9816}" srcOrd="1" destOrd="0" presId="urn:microsoft.com/office/officeart/2005/8/layout/orgChart1"/>
    <dgm:cxn modelId="{EB47C4CB-9B91-428B-83D5-EDC5BE9F06A0}" type="presParOf" srcId="{638D593B-E7CA-4236-87D0-81E5760DAB02}" destId="{B3908E44-55DE-4133-B61A-2C674BC0B37F}" srcOrd="1" destOrd="0" presId="urn:microsoft.com/office/officeart/2005/8/layout/orgChart1"/>
    <dgm:cxn modelId="{3BB7586E-2682-4A09-BAB1-E27D155F4F31}" type="presParOf" srcId="{B3908E44-55DE-4133-B61A-2C674BC0B37F}" destId="{D8C53E0F-38BB-4CF7-884F-DB979080A4B9}" srcOrd="0" destOrd="0" presId="urn:microsoft.com/office/officeart/2005/8/layout/orgChart1"/>
    <dgm:cxn modelId="{37D508FB-301D-4871-8A3B-97A22CCB30FB}" type="presParOf" srcId="{B3908E44-55DE-4133-B61A-2C674BC0B37F}" destId="{68227120-0F06-49AC-BEBA-062D2152E209}" srcOrd="1" destOrd="0" presId="urn:microsoft.com/office/officeart/2005/8/layout/orgChart1"/>
    <dgm:cxn modelId="{D3017459-4FB1-4CAD-B5D1-05DF296B0693}" type="presParOf" srcId="{68227120-0F06-49AC-BEBA-062D2152E209}" destId="{BE58468A-F081-417A-92E7-1A542965744F}" srcOrd="0" destOrd="0" presId="urn:microsoft.com/office/officeart/2005/8/layout/orgChart1"/>
    <dgm:cxn modelId="{FA864FFB-7DE3-4209-88FF-2808FEBAA9FA}" type="presParOf" srcId="{BE58468A-F081-417A-92E7-1A542965744F}" destId="{028392EB-02B6-4919-B945-CE6B4CEABB64}" srcOrd="0" destOrd="0" presId="urn:microsoft.com/office/officeart/2005/8/layout/orgChart1"/>
    <dgm:cxn modelId="{DB76E0CB-1592-44A6-BC89-9612B24CA8ED}" type="presParOf" srcId="{BE58468A-F081-417A-92E7-1A542965744F}" destId="{DE77F2E8-F6AF-4987-9778-B92C81F006D8}" srcOrd="1" destOrd="0" presId="urn:microsoft.com/office/officeart/2005/8/layout/orgChart1"/>
    <dgm:cxn modelId="{BAC2667A-26CD-4648-B6A4-B494468BBD21}" type="presParOf" srcId="{68227120-0F06-49AC-BEBA-062D2152E209}" destId="{7C80F830-1140-408B-BFD8-7358B1ABEA1E}" srcOrd="1" destOrd="0" presId="urn:microsoft.com/office/officeart/2005/8/layout/orgChart1"/>
    <dgm:cxn modelId="{869B71CD-C0E5-40B7-BF53-0B610A5E2748}" type="presParOf" srcId="{68227120-0F06-49AC-BEBA-062D2152E209}" destId="{15C95E3A-8824-428C-A31A-800D0CF4D7AA}" srcOrd="2" destOrd="0" presId="urn:microsoft.com/office/officeart/2005/8/layout/orgChart1"/>
    <dgm:cxn modelId="{748B96C3-5833-4104-A071-DE5E56795834}" type="presParOf" srcId="{638D593B-E7CA-4236-87D0-81E5760DAB02}" destId="{FBCD1C9F-29F2-48DC-95A6-D96255F47F5D}" srcOrd="2" destOrd="0" presId="urn:microsoft.com/office/officeart/2005/8/layout/orgChart1"/>
    <dgm:cxn modelId="{249EAC50-3B1E-4BE6-93E0-64A2FB5ABCC0}" type="presParOf" srcId="{B39B2BB3-2BFE-4550-97E2-E6CC48B37CBA}" destId="{34E15BF8-BD9B-484F-8106-22803EFF4516}" srcOrd="2" destOrd="0" presId="urn:microsoft.com/office/officeart/2005/8/layout/orgChart1"/>
    <dgm:cxn modelId="{5CD95A9E-3669-4253-97DE-9212C89DA5EC}" type="presParOf" srcId="{0DF25E94-46E1-4546-9FA4-CD266BE1C15C}" destId="{A6250A4E-9EB4-4154-B23D-7C25256209E8}" srcOrd="2" destOrd="0" presId="urn:microsoft.com/office/officeart/2005/8/layout/orgChart1"/>
    <dgm:cxn modelId="{C0AF67DA-0DB5-4891-A89F-67EDC16DAD0B}" type="presParOf" srcId="{F2505E00-9033-4867-9FE9-D9E2EC913B2E}" destId="{1EDB0440-7C19-4A67-B350-6A4DD05A01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1CD7F-E181-41C0-B7CF-2A0542338D9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B9D45B-98B0-4DB6-B13B-1DD86E539FFE}">
      <dgm:prSet/>
      <dgm:spPr/>
      <dgm:t>
        <a:bodyPr/>
        <a:lstStyle/>
        <a:p>
          <a:pPr rtl="0"/>
          <a:r>
            <a:rPr lang="en-US" dirty="0"/>
            <a:t>The </a:t>
          </a:r>
          <a:r>
            <a:rPr lang="en-US" b="1" dirty="0"/>
            <a:t>events</a:t>
          </a:r>
          <a:r>
            <a:rPr lang="en-US" dirty="0"/>
            <a:t> for all HTML elements</a:t>
          </a:r>
        </a:p>
      </dgm:t>
    </dgm:pt>
    <dgm:pt modelId="{E7CBBE5A-E5C9-4F6D-8B75-70FA0B27DB71}" type="parTrans" cxnId="{A19D43E4-2051-4DE0-B36C-E5C4B1112CA2}">
      <dgm:prSet/>
      <dgm:spPr/>
      <dgm:t>
        <a:bodyPr/>
        <a:lstStyle/>
        <a:p>
          <a:endParaRPr lang="en-US"/>
        </a:p>
      </dgm:t>
    </dgm:pt>
    <dgm:pt modelId="{5EEA5527-1006-4D79-9ABF-E4ACE8B22D63}" type="sibTrans" cxnId="{A19D43E4-2051-4DE0-B36C-E5C4B1112CA2}">
      <dgm:prSet/>
      <dgm:spPr/>
      <dgm:t>
        <a:bodyPr/>
        <a:lstStyle/>
        <a:p>
          <a:endParaRPr lang="en-US"/>
        </a:p>
      </dgm:t>
    </dgm:pt>
    <dgm:pt modelId="{A1B86961-E147-451C-81B8-50836B170BC4}">
      <dgm:prSet/>
      <dgm:spPr/>
      <dgm:t>
        <a:bodyPr/>
        <a:lstStyle/>
        <a:p>
          <a:pPr rtl="0"/>
          <a:r>
            <a:rPr lang="en-US" dirty="0"/>
            <a:t>The </a:t>
          </a:r>
          <a:r>
            <a:rPr lang="en-US" b="1" dirty="0"/>
            <a:t>methods</a:t>
          </a:r>
          <a:r>
            <a:rPr lang="en-US" dirty="0"/>
            <a:t> to access all HTML elements</a:t>
          </a:r>
        </a:p>
      </dgm:t>
    </dgm:pt>
    <dgm:pt modelId="{035C83A5-3465-4F0E-AD0F-0416AB90E245}" type="parTrans" cxnId="{5AF5236E-0F27-43D1-A0C8-507E89C9427D}">
      <dgm:prSet/>
      <dgm:spPr/>
      <dgm:t>
        <a:bodyPr/>
        <a:lstStyle/>
        <a:p>
          <a:endParaRPr lang="en-US"/>
        </a:p>
      </dgm:t>
    </dgm:pt>
    <dgm:pt modelId="{876D10FD-12B5-4F2A-AD81-E85B27D17DE4}" type="sibTrans" cxnId="{5AF5236E-0F27-43D1-A0C8-507E89C9427D}">
      <dgm:prSet/>
      <dgm:spPr/>
      <dgm:t>
        <a:bodyPr/>
        <a:lstStyle/>
        <a:p>
          <a:endParaRPr lang="en-US"/>
        </a:p>
      </dgm:t>
    </dgm:pt>
    <dgm:pt modelId="{31A8A15A-D96E-4AA2-8EB1-C5F90CA0F597}">
      <dgm:prSet/>
      <dgm:spPr/>
      <dgm:t>
        <a:bodyPr/>
        <a:lstStyle/>
        <a:p>
          <a:pPr rtl="0"/>
          <a:r>
            <a:rPr lang="en-US" dirty="0"/>
            <a:t>The </a:t>
          </a:r>
          <a:r>
            <a:rPr lang="en-US" b="1" dirty="0"/>
            <a:t>properties</a:t>
          </a:r>
          <a:r>
            <a:rPr lang="en-US" dirty="0"/>
            <a:t> of all HTML elements</a:t>
          </a:r>
        </a:p>
      </dgm:t>
    </dgm:pt>
    <dgm:pt modelId="{72FD7635-327B-47F9-8563-00FA7080F3F2}" type="parTrans" cxnId="{17460087-A71B-4CE2-8B5B-F784055A7D60}">
      <dgm:prSet/>
      <dgm:spPr/>
      <dgm:t>
        <a:bodyPr/>
        <a:lstStyle/>
        <a:p>
          <a:endParaRPr lang="en-US"/>
        </a:p>
      </dgm:t>
    </dgm:pt>
    <dgm:pt modelId="{50E1A631-D8A3-4E11-B907-AD188F5C91D4}" type="sibTrans" cxnId="{17460087-A71B-4CE2-8B5B-F784055A7D60}">
      <dgm:prSet/>
      <dgm:spPr/>
      <dgm:t>
        <a:bodyPr/>
        <a:lstStyle/>
        <a:p>
          <a:endParaRPr lang="en-US"/>
        </a:p>
      </dgm:t>
    </dgm:pt>
    <dgm:pt modelId="{77BFC677-DED2-494C-AF39-F1E4A2719404}">
      <dgm:prSet/>
      <dgm:spPr/>
      <dgm:t>
        <a:bodyPr/>
        <a:lstStyle/>
        <a:p>
          <a:pPr rtl="0"/>
          <a:r>
            <a:rPr lang="en-US" dirty="0"/>
            <a:t>All HTML elements as </a:t>
          </a:r>
          <a:r>
            <a:rPr lang="en-US" b="1" dirty="0"/>
            <a:t>objects</a:t>
          </a:r>
          <a:endParaRPr lang="en-US" dirty="0"/>
        </a:p>
      </dgm:t>
    </dgm:pt>
    <dgm:pt modelId="{E7461987-AF41-4732-A042-1E9D120C55D4}" type="parTrans" cxnId="{036A0A29-A116-4A5F-98DD-6FFCE2C0340F}">
      <dgm:prSet/>
      <dgm:spPr/>
      <dgm:t>
        <a:bodyPr/>
        <a:lstStyle/>
        <a:p>
          <a:endParaRPr lang="en-US"/>
        </a:p>
      </dgm:t>
    </dgm:pt>
    <dgm:pt modelId="{0A28C56C-599E-412D-BBE2-4DBB28DCEFAA}" type="sibTrans" cxnId="{036A0A29-A116-4A5F-98DD-6FFCE2C0340F}">
      <dgm:prSet/>
      <dgm:spPr/>
      <dgm:t>
        <a:bodyPr/>
        <a:lstStyle/>
        <a:p>
          <a:endParaRPr lang="en-US"/>
        </a:p>
      </dgm:t>
    </dgm:pt>
    <dgm:pt modelId="{3AF0C444-A487-42CD-8291-951ABD140871}" type="pres">
      <dgm:prSet presAssocID="{70C1CD7F-E181-41C0-B7CF-2A0542338D95}" presName="compositeShape" presStyleCnt="0">
        <dgm:presLayoutVars>
          <dgm:dir/>
          <dgm:resizeHandles/>
        </dgm:presLayoutVars>
      </dgm:prSet>
      <dgm:spPr/>
    </dgm:pt>
    <dgm:pt modelId="{C3F7C1B5-00F3-4C58-90D8-92CC018EBB13}" type="pres">
      <dgm:prSet presAssocID="{70C1CD7F-E181-41C0-B7CF-2A0542338D95}" presName="pyramid" presStyleLbl="node1" presStyleIdx="0" presStyleCnt="1"/>
      <dgm:spPr/>
    </dgm:pt>
    <dgm:pt modelId="{10797394-CD05-45FE-AC85-3AFA0F9A6030}" type="pres">
      <dgm:prSet presAssocID="{70C1CD7F-E181-41C0-B7CF-2A0542338D95}" presName="theList" presStyleCnt="0"/>
      <dgm:spPr/>
    </dgm:pt>
    <dgm:pt modelId="{4701A698-05AD-4AB8-9926-BB8EBFBE7FA3}" type="pres">
      <dgm:prSet presAssocID="{4CB9D45B-98B0-4DB6-B13B-1DD86E539FFE}" presName="aNode" presStyleLbl="fgAcc1" presStyleIdx="0" presStyleCnt="4">
        <dgm:presLayoutVars>
          <dgm:bulletEnabled val="1"/>
        </dgm:presLayoutVars>
      </dgm:prSet>
      <dgm:spPr/>
    </dgm:pt>
    <dgm:pt modelId="{3B5A8EAD-6834-4DD4-AA1A-188DE2851DC0}" type="pres">
      <dgm:prSet presAssocID="{4CB9D45B-98B0-4DB6-B13B-1DD86E539FFE}" presName="aSpace" presStyleCnt="0"/>
      <dgm:spPr/>
    </dgm:pt>
    <dgm:pt modelId="{E2144F95-E111-4B38-B800-58357088C8AB}" type="pres">
      <dgm:prSet presAssocID="{A1B86961-E147-451C-81B8-50836B170BC4}" presName="aNode" presStyleLbl="fgAcc1" presStyleIdx="1" presStyleCnt="4">
        <dgm:presLayoutVars>
          <dgm:bulletEnabled val="1"/>
        </dgm:presLayoutVars>
      </dgm:prSet>
      <dgm:spPr/>
    </dgm:pt>
    <dgm:pt modelId="{AF33BE67-EA80-495A-8270-1B201E3A3BDA}" type="pres">
      <dgm:prSet presAssocID="{A1B86961-E147-451C-81B8-50836B170BC4}" presName="aSpace" presStyleCnt="0"/>
      <dgm:spPr/>
    </dgm:pt>
    <dgm:pt modelId="{0C5278E3-195C-4990-A02D-098788D957BA}" type="pres">
      <dgm:prSet presAssocID="{31A8A15A-D96E-4AA2-8EB1-C5F90CA0F597}" presName="aNode" presStyleLbl="fgAcc1" presStyleIdx="2" presStyleCnt="4">
        <dgm:presLayoutVars>
          <dgm:bulletEnabled val="1"/>
        </dgm:presLayoutVars>
      </dgm:prSet>
      <dgm:spPr/>
    </dgm:pt>
    <dgm:pt modelId="{81515C66-8E71-4341-9148-A98300AB25D1}" type="pres">
      <dgm:prSet presAssocID="{31A8A15A-D96E-4AA2-8EB1-C5F90CA0F597}" presName="aSpace" presStyleCnt="0"/>
      <dgm:spPr/>
    </dgm:pt>
    <dgm:pt modelId="{C02612F9-1102-457A-961D-C2FB38369D86}" type="pres">
      <dgm:prSet presAssocID="{77BFC677-DED2-494C-AF39-F1E4A2719404}" presName="aNode" presStyleLbl="fgAcc1" presStyleIdx="3" presStyleCnt="4">
        <dgm:presLayoutVars>
          <dgm:bulletEnabled val="1"/>
        </dgm:presLayoutVars>
      </dgm:prSet>
      <dgm:spPr/>
    </dgm:pt>
    <dgm:pt modelId="{7446FA9E-7268-467D-ABB9-1D71CD10F4D1}" type="pres">
      <dgm:prSet presAssocID="{77BFC677-DED2-494C-AF39-F1E4A2719404}" presName="aSpace" presStyleCnt="0"/>
      <dgm:spPr/>
    </dgm:pt>
  </dgm:ptLst>
  <dgm:cxnLst>
    <dgm:cxn modelId="{036A0A29-A116-4A5F-98DD-6FFCE2C0340F}" srcId="{70C1CD7F-E181-41C0-B7CF-2A0542338D95}" destId="{77BFC677-DED2-494C-AF39-F1E4A2719404}" srcOrd="3" destOrd="0" parTransId="{E7461987-AF41-4732-A042-1E9D120C55D4}" sibTransId="{0A28C56C-599E-412D-BBE2-4DBB28DCEFAA}"/>
    <dgm:cxn modelId="{2090A336-06FD-4902-995F-BA702C3F4B0E}" type="presOf" srcId="{31A8A15A-D96E-4AA2-8EB1-C5F90CA0F597}" destId="{0C5278E3-195C-4990-A02D-098788D957BA}" srcOrd="0" destOrd="0" presId="urn:microsoft.com/office/officeart/2005/8/layout/pyramid2"/>
    <dgm:cxn modelId="{5AF5236E-0F27-43D1-A0C8-507E89C9427D}" srcId="{70C1CD7F-E181-41C0-B7CF-2A0542338D95}" destId="{A1B86961-E147-451C-81B8-50836B170BC4}" srcOrd="1" destOrd="0" parTransId="{035C83A5-3465-4F0E-AD0F-0416AB90E245}" sibTransId="{876D10FD-12B5-4F2A-AD81-E85B27D17DE4}"/>
    <dgm:cxn modelId="{DECFD77A-5AC2-4E9C-BB65-9234ECF9D430}" type="presOf" srcId="{70C1CD7F-E181-41C0-B7CF-2A0542338D95}" destId="{3AF0C444-A487-42CD-8291-951ABD140871}" srcOrd="0" destOrd="0" presId="urn:microsoft.com/office/officeart/2005/8/layout/pyramid2"/>
    <dgm:cxn modelId="{91FDC87B-10F9-432D-B5FF-A0FE297AD5DF}" type="presOf" srcId="{77BFC677-DED2-494C-AF39-F1E4A2719404}" destId="{C02612F9-1102-457A-961D-C2FB38369D86}" srcOrd="0" destOrd="0" presId="urn:microsoft.com/office/officeart/2005/8/layout/pyramid2"/>
    <dgm:cxn modelId="{17460087-A71B-4CE2-8B5B-F784055A7D60}" srcId="{70C1CD7F-E181-41C0-B7CF-2A0542338D95}" destId="{31A8A15A-D96E-4AA2-8EB1-C5F90CA0F597}" srcOrd="2" destOrd="0" parTransId="{72FD7635-327B-47F9-8563-00FA7080F3F2}" sibTransId="{50E1A631-D8A3-4E11-B907-AD188F5C91D4}"/>
    <dgm:cxn modelId="{E66ED787-7F8C-40C4-8154-44E9D2F70975}" type="presOf" srcId="{4CB9D45B-98B0-4DB6-B13B-1DD86E539FFE}" destId="{4701A698-05AD-4AB8-9926-BB8EBFBE7FA3}" srcOrd="0" destOrd="0" presId="urn:microsoft.com/office/officeart/2005/8/layout/pyramid2"/>
    <dgm:cxn modelId="{BE4915B7-604C-45CF-9A6F-139B4E76FCAC}" type="presOf" srcId="{A1B86961-E147-451C-81B8-50836B170BC4}" destId="{E2144F95-E111-4B38-B800-58357088C8AB}" srcOrd="0" destOrd="0" presId="urn:microsoft.com/office/officeart/2005/8/layout/pyramid2"/>
    <dgm:cxn modelId="{A19D43E4-2051-4DE0-B36C-E5C4B1112CA2}" srcId="{70C1CD7F-E181-41C0-B7CF-2A0542338D95}" destId="{4CB9D45B-98B0-4DB6-B13B-1DD86E539FFE}" srcOrd="0" destOrd="0" parTransId="{E7CBBE5A-E5C9-4F6D-8B75-70FA0B27DB71}" sibTransId="{5EEA5527-1006-4D79-9ABF-E4ACE8B22D63}"/>
    <dgm:cxn modelId="{A6009028-20D2-4B44-B33E-E39230B01FB8}" type="presParOf" srcId="{3AF0C444-A487-42CD-8291-951ABD140871}" destId="{C3F7C1B5-00F3-4C58-90D8-92CC018EBB13}" srcOrd="0" destOrd="0" presId="urn:microsoft.com/office/officeart/2005/8/layout/pyramid2"/>
    <dgm:cxn modelId="{839298ED-56BD-4E06-8CE1-556867E21EFB}" type="presParOf" srcId="{3AF0C444-A487-42CD-8291-951ABD140871}" destId="{10797394-CD05-45FE-AC85-3AFA0F9A6030}" srcOrd="1" destOrd="0" presId="urn:microsoft.com/office/officeart/2005/8/layout/pyramid2"/>
    <dgm:cxn modelId="{961BCABF-A5D0-4E9D-8726-559E871B3845}" type="presParOf" srcId="{10797394-CD05-45FE-AC85-3AFA0F9A6030}" destId="{4701A698-05AD-4AB8-9926-BB8EBFBE7FA3}" srcOrd="0" destOrd="0" presId="urn:microsoft.com/office/officeart/2005/8/layout/pyramid2"/>
    <dgm:cxn modelId="{844433B6-B16A-4273-B6E3-CEA240CFB7F6}" type="presParOf" srcId="{10797394-CD05-45FE-AC85-3AFA0F9A6030}" destId="{3B5A8EAD-6834-4DD4-AA1A-188DE2851DC0}" srcOrd="1" destOrd="0" presId="urn:microsoft.com/office/officeart/2005/8/layout/pyramid2"/>
    <dgm:cxn modelId="{3D192467-9669-4878-A4A3-ECF885E27025}" type="presParOf" srcId="{10797394-CD05-45FE-AC85-3AFA0F9A6030}" destId="{E2144F95-E111-4B38-B800-58357088C8AB}" srcOrd="2" destOrd="0" presId="urn:microsoft.com/office/officeart/2005/8/layout/pyramid2"/>
    <dgm:cxn modelId="{42174C97-39FB-4A33-9FFE-DD0EE1AE90A5}" type="presParOf" srcId="{10797394-CD05-45FE-AC85-3AFA0F9A6030}" destId="{AF33BE67-EA80-495A-8270-1B201E3A3BDA}" srcOrd="3" destOrd="0" presId="urn:microsoft.com/office/officeart/2005/8/layout/pyramid2"/>
    <dgm:cxn modelId="{46F55B24-9E57-4B88-A0FD-88FBCC7E13C7}" type="presParOf" srcId="{10797394-CD05-45FE-AC85-3AFA0F9A6030}" destId="{0C5278E3-195C-4990-A02D-098788D957BA}" srcOrd="4" destOrd="0" presId="urn:microsoft.com/office/officeart/2005/8/layout/pyramid2"/>
    <dgm:cxn modelId="{41435774-87CA-4A3C-B612-DE91EA9D18D6}" type="presParOf" srcId="{10797394-CD05-45FE-AC85-3AFA0F9A6030}" destId="{81515C66-8E71-4341-9148-A98300AB25D1}" srcOrd="5" destOrd="0" presId="urn:microsoft.com/office/officeart/2005/8/layout/pyramid2"/>
    <dgm:cxn modelId="{D1FA669B-6A48-4CEA-9B6B-34293D38C086}" type="presParOf" srcId="{10797394-CD05-45FE-AC85-3AFA0F9A6030}" destId="{C02612F9-1102-457A-961D-C2FB38369D86}" srcOrd="6" destOrd="0" presId="urn:microsoft.com/office/officeart/2005/8/layout/pyramid2"/>
    <dgm:cxn modelId="{4FD8C150-4497-4187-A61F-28E4AE06439D}" type="presParOf" srcId="{10797394-CD05-45FE-AC85-3AFA0F9A6030}" destId="{7446FA9E-7268-467D-ABB9-1D71CD10F4D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ED86D-C5A7-4AC9-B788-B5F018CF4F9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E3A69-D1CD-4E71-B3F1-F1E421BF4339}">
      <dgm:prSet/>
      <dgm:spPr/>
      <dgm:t>
        <a:bodyPr/>
        <a:lstStyle/>
        <a:p>
          <a:pPr rtl="0"/>
          <a:r>
            <a:rPr lang="en-US"/>
            <a:t>Finding HTML elements by id</a:t>
          </a:r>
        </a:p>
      </dgm:t>
    </dgm:pt>
    <dgm:pt modelId="{8848D30A-0B55-492A-85A0-156D59CA77C5}" type="parTrans" cxnId="{A23B1870-4CBE-446D-B98F-6A0CB1C12988}">
      <dgm:prSet/>
      <dgm:spPr/>
      <dgm:t>
        <a:bodyPr/>
        <a:lstStyle/>
        <a:p>
          <a:endParaRPr lang="en-US"/>
        </a:p>
      </dgm:t>
    </dgm:pt>
    <dgm:pt modelId="{32A54560-50F3-4202-A1B5-317163ABE7FC}" type="sibTrans" cxnId="{A23B1870-4CBE-446D-B98F-6A0CB1C12988}">
      <dgm:prSet/>
      <dgm:spPr/>
      <dgm:t>
        <a:bodyPr/>
        <a:lstStyle/>
        <a:p>
          <a:endParaRPr lang="en-US"/>
        </a:p>
      </dgm:t>
    </dgm:pt>
    <dgm:pt modelId="{2597F08F-0C26-4E7D-B716-4EB0E81358F7}">
      <dgm:prSet/>
      <dgm:spPr/>
      <dgm:t>
        <a:bodyPr/>
        <a:lstStyle/>
        <a:p>
          <a:pPr rtl="0"/>
          <a:r>
            <a:rPr lang="en-US"/>
            <a:t>Finding HTML elements by tag name</a:t>
          </a:r>
        </a:p>
      </dgm:t>
    </dgm:pt>
    <dgm:pt modelId="{5EADC9E2-43B5-4160-A6C0-DC81E007F267}" type="parTrans" cxnId="{1E5329BF-BF8D-43AB-9588-EFE456B5721C}">
      <dgm:prSet/>
      <dgm:spPr/>
      <dgm:t>
        <a:bodyPr/>
        <a:lstStyle/>
        <a:p>
          <a:endParaRPr lang="en-US"/>
        </a:p>
      </dgm:t>
    </dgm:pt>
    <dgm:pt modelId="{359D03D3-F9D7-48B6-8CE9-79EA9FC3930A}" type="sibTrans" cxnId="{1E5329BF-BF8D-43AB-9588-EFE456B5721C}">
      <dgm:prSet/>
      <dgm:spPr/>
      <dgm:t>
        <a:bodyPr/>
        <a:lstStyle/>
        <a:p>
          <a:endParaRPr lang="en-US"/>
        </a:p>
      </dgm:t>
    </dgm:pt>
    <dgm:pt modelId="{E0B74735-50DB-4219-A1A7-65B1814E088B}">
      <dgm:prSet/>
      <dgm:spPr/>
      <dgm:t>
        <a:bodyPr/>
        <a:lstStyle/>
        <a:p>
          <a:pPr rtl="0"/>
          <a:r>
            <a:rPr lang="en-US" dirty="0"/>
            <a:t>Finding HTML elements by class name</a:t>
          </a:r>
        </a:p>
      </dgm:t>
    </dgm:pt>
    <dgm:pt modelId="{6C8608C3-C57E-44B0-AD59-C511F5757297}" type="parTrans" cxnId="{438AA124-5EB1-4F1C-B770-27A8E84D4400}">
      <dgm:prSet/>
      <dgm:spPr/>
      <dgm:t>
        <a:bodyPr/>
        <a:lstStyle/>
        <a:p>
          <a:endParaRPr lang="en-US"/>
        </a:p>
      </dgm:t>
    </dgm:pt>
    <dgm:pt modelId="{C717437F-4B75-4403-9137-DC178EB69BF4}" type="sibTrans" cxnId="{438AA124-5EB1-4F1C-B770-27A8E84D4400}">
      <dgm:prSet/>
      <dgm:spPr/>
      <dgm:t>
        <a:bodyPr/>
        <a:lstStyle/>
        <a:p>
          <a:endParaRPr lang="en-US"/>
        </a:p>
      </dgm:t>
    </dgm:pt>
    <dgm:pt modelId="{1799E2E1-5CDD-4EAA-A80D-BE6E924B9BD1}">
      <dgm:prSet/>
      <dgm:spPr/>
      <dgm:t>
        <a:bodyPr/>
        <a:lstStyle/>
        <a:p>
          <a:pPr rtl="0"/>
          <a:r>
            <a:rPr lang="en-US" dirty="0"/>
            <a:t>Finding HTML Elements by CSS Selector</a:t>
          </a:r>
        </a:p>
      </dgm:t>
    </dgm:pt>
    <dgm:pt modelId="{89E15F8E-0D58-4A4A-B1E1-CA5E3B7322FB}" type="parTrans" cxnId="{146DC38F-F3F5-4993-86A2-B60D5E629C8E}">
      <dgm:prSet/>
      <dgm:spPr/>
      <dgm:t>
        <a:bodyPr/>
        <a:lstStyle/>
        <a:p>
          <a:endParaRPr lang="en-US"/>
        </a:p>
      </dgm:t>
    </dgm:pt>
    <dgm:pt modelId="{02A0C60F-2BA1-47B2-B3B5-AC59FD390215}" type="sibTrans" cxnId="{146DC38F-F3F5-4993-86A2-B60D5E629C8E}">
      <dgm:prSet/>
      <dgm:spPr/>
      <dgm:t>
        <a:bodyPr/>
        <a:lstStyle/>
        <a:p>
          <a:endParaRPr lang="en-US"/>
        </a:p>
      </dgm:t>
    </dgm:pt>
    <dgm:pt modelId="{BEBD50F4-8816-4A54-8FC2-FE67148D48E2}" type="pres">
      <dgm:prSet presAssocID="{1BDED86D-C5A7-4AC9-B788-B5F018CF4F9C}" presName="Name0" presStyleCnt="0">
        <dgm:presLayoutVars>
          <dgm:dir/>
          <dgm:resizeHandles val="exact"/>
        </dgm:presLayoutVars>
      </dgm:prSet>
      <dgm:spPr/>
    </dgm:pt>
    <dgm:pt modelId="{8F419AA0-1ACC-4C35-A92B-40FFE2D7E078}" type="pres">
      <dgm:prSet presAssocID="{C8EE3A69-D1CD-4E71-B3F1-F1E421BF4339}" presName="node" presStyleLbl="node1" presStyleIdx="0" presStyleCnt="4">
        <dgm:presLayoutVars>
          <dgm:bulletEnabled val="1"/>
        </dgm:presLayoutVars>
      </dgm:prSet>
      <dgm:spPr/>
    </dgm:pt>
    <dgm:pt modelId="{66C9F844-8A99-430D-85DC-C4DE8DD8C259}" type="pres">
      <dgm:prSet presAssocID="{32A54560-50F3-4202-A1B5-317163ABE7FC}" presName="sibTrans" presStyleCnt="0"/>
      <dgm:spPr/>
    </dgm:pt>
    <dgm:pt modelId="{80664506-306C-4DD8-9CBC-B8CFA858A4A9}" type="pres">
      <dgm:prSet presAssocID="{2597F08F-0C26-4E7D-B716-4EB0E81358F7}" presName="node" presStyleLbl="node1" presStyleIdx="1" presStyleCnt="4">
        <dgm:presLayoutVars>
          <dgm:bulletEnabled val="1"/>
        </dgm:presLayoutVars>
      </dgm:prSet>
      <dgm:spPr/>
    </dgm:pt>
    <dgm:pt modelId="{9EFD851A-30C2-46CA-AFD7-194B7BAA7B09}" type="pres">
      <dgm:prSet presAssocID="{359D03D3-F9D7-48B6-8CE9-79EA9FC3930A}" presName="sibTrans" presStyleCnt="0"/>
      <dgm:spPr/>
    </dgm:pt>
    <dgm:pt modelId="{C8EFB69C-389C-449C-9B44-693CDD109ECB}" type="pres">
      <dgm:prSet presAssocID="{E0B74735-50DB-4219-A1A7-65B1814E088B}" presName="node" presStyleLbl="node1" presStyleIdx="2" presStyleCnt="4">
        <dgm:presLayoutVars>
          <dgm:bulletEnabled val="1"/>
        </dgm:presLayoutVars>
      </dgm:prSet>
      <dgm:spPr/>
    </dgm:pt>
    <dgm:pt modelId="{5AFB0A5F-8147-4EB8-AD47-4CC882C4816F}" type="pres">
      <dgm:prSet presAssocID="{C717437F-4B75-4403-9137-DC178EB69BF4}" presName="sibTrans" presStyleCnt="0"/>
      <dgm:spPr/>
    </dgm:pt>
    <dgm:pt modelId="{8AB41168-94AD-4A68-B53A-9850DAEC6DE2}" type="pres">
      <dgm:prSet presAssocID="{1799E2E1-5CDD-4EAA-A80D-BE6E924B9BD1}" presName="node" presStyleLbl="node1" presStyleIdx="3" presStyleCnt="4">
        <dgm:presLayoutVars>
          <dgm:bulletEnabled val="1"/>
        </dgm:presLayoutVars>
      </dgm:prSet>
      <dgm:spPr/>
    </dgm:pt>
  </dgm:ptLst>
  <dgm:cxnLst>
    <dgm:cxn modelId="{A8076A04-9435-46CD-8CC4-C4C38262F6BE}" type="presOf" srcId="{2597F08F-0C26-4E7D-B716-4EB0E81358F7}" destId="{80664506-306C-4DD8-9CBC-B8CFA858A4A9}" srcOrd="0" destOrd="0" presId="urn:microsoft.com/office/officeart/2005/8/layout/hList6"/>
    <dgm:cxn modelId="{438AA124-5EB1-4F1C-B770-27A8E84D4400}" srcId="{1BDED86D-C5A7-4AC9-B788-B5F018CF4F9C}" destId="{E0B74735-50DB-4219-A1A7-65B1814E088B}" srcOrd="2" destOrd="0" parTransId="{6C8608C3-C57E-44B0-AD59-C511F5757297}" sibTransId="{C717437F-4B75-4403-9137-DC178EB69BF4}"/>
    <dgm:cxn modelId="{DF87CC2E-51F7-4031-A1AE-1131B1FE00E6}" type="presOf" srcId="{1799E2E1-5CDD-4EAA-A80D-BE6E924B9BD1}" destId="{8AB41168-94AD-4A68-B53A-9850DAEC6DE2}" srcOrd="0" destOrd="0" presId="urn:microsoft.com/office/officeart/2005/8/layout/hList6"/>
    <dgm:cxn modelId="{A23B1870-4CBE-446D-B98F-6A0CB1C12988}" srcId="{1BDED86D-C5A7-4AC9-B788-B5F018CF4F9C}" destId="{C8EE3A69-D1CD-4E71-B3F1-F1E421BF4339}" srcOrd="0" destOrd="0" parTransId="{8848D30A-0B55-492A-85A0-156D59CA77C5}" sibTransId="{32A54560-50F3-4202-A1B5-317163ABE7FC}"/>
    <dgm:cxn modelId="{146DC38F-F3F5-4993-86A2-B60D5E629C8E}" srcId="{1BDED86D-C5A7-4AC9-B788-B5F018CF4F9C}" destId="{1799E2E1-5CDD-4EAA-A80D-BE6E924B9BD1}" srcOrd="3" destOrd="0" parTransId="{89E15F8E-0D58-4A4A-B1E1-CA5E3B7322FB}" sibTransId="{02A0C60F-2BA1-47B2-B3B5-AC59FD390215}"/>
    <dgm:cxn modelId="{073A4CB7-183B-4A39-995D-1830B860E039}" type="presOf" srcId="{E0B74735-50DB-4219-A1A7-65B1814E088B}" destId="{C8EFB69C-389C-449C-9B44-693CDD109ECB}" srcOrd="0" destOrd="0" presId="urn:microsoft.com/office/officeart/2005/8/layout/hList6"/>
    <dgm:cxn modelId="{1E5329BF-BF8D-43AB-9588-EFE456B5721C}" srcId="{1BDED86D-C5A7-4AC9-B788-B5F018CF4F9C}" destId="{2597F08F-0C26-4E7D-B716-4EB0E81358F7}" srcOrd="1" destOrd="0" parTransId="{5EADC9E2-43B5-4160-A6C0-DC81E007F267}" sibTransId="{359D03D3-F9D7-48B6-8CE9-79EA9FC3930A}"/>
    <dgm:cxn modelId="{239CF9C3-7199-4200-BF9B-DF4E3695AAC0}" type="presOf" srcId="{1BDED86D-C5A7-4AC9-B788-B5F018CF4F9C}" destId="{BEBD50F4-8816-4A54-8FC2-FE67148D48E2}" srcOrd="0" destOrd="0" presId="urn:microsoft.com/office/officeart/2005/8/layout/hList6"/>
    <dgm:cxn modelId="{D4D62CE7-DED8-45C7-89E9-FD366E7C8D84}" type="presOf" srcId="{C8EE3A69-D1CD-4E71-B3F1-F1E421BF4339}" destId="{8F419AA0-1ACC-4C35-A92B-40FFE2D7E078}" srcOrd="0" destOrd="0" presId="urn:microsoft.com/office/officeart/2005/8/layout/hList6"/>
    <dgm:cxn modelId="{89290343-9077-4FA8-BE25-A3AAAA342AED}" type="presParOf" srcId="{BEBD50F4-8816-4A54-8FC2-FE67148D48E2}" destId="{8F419AA0-1ACC-4C35-A92B-40FFE2D7E078}" srcOrd="0" destOrd="0" presId="urn:microsoft.com/office/officeart/2005/8/layout/hList6"/>
    <dgm:cxn modelId="{C8E86220-340C-41AF-823F-29F802BA0A1A}" type="presParOf" srcId="{BEBD50F4-8816-4A54-8FC2-FE67148D48E2}" destId="{66C9F844-8A99-430D-85DC-C4DE8DD8C259}" srcOrd="1" destOrd="0" presId="urn:microsoft.com/office/officeart/2005/8/layout/hList6"/>
    <dgm:cxn modelId="{4C5AC0C6-6965-4189-9BF7-EAE0655EF32E}" type="presParOf" srcId="{BEBD50F4-8816-4A54-8FC2-FE67148D48E2}" destId="{80664506-306C-4DD8-9CBC-B8CFA858A4A9}" srcOrd="2" destOrd="0" presId="urn:microsoft.com/office/officeart/2005/8/layout/hList6"/>
    <dgm:cxn modelId="{D960F67B-30C6-449B-8E36-D3A7F3A87886}" type="presParOf" srcId="{BEBD50F4-8816-4A54-8FC2-FE67148D48E2}" destId="{9EFD851A-30C2-46CA-AFD7-194B7BAA7B09}" srcOrd="3" destOrd="0" presId="urn:microsoft.com/office/officeart/2005/8/layout/hList6"/>
    <dgm:cxn modelId="{6C3A95CF-2651-4769-9437-A0421946B7DF}" type="presParOf" srcId="{BEBD50F4-8816-4A54-8FC2-FE67148D48E2}" destId="{C8EFB69C-389C-449C-9B44-693CDD109ECB}" srcOrd="4" destOrd="0" presId="urn:microsoft.com/office/officeart/2005/8/layout/hList6"/>
    <dgm:cxn modelId="{AA685078-C367-4A54-8320-79B6A2F3C104}" type="presParOf" srcId="{BEBD50F4-8816-4A54-8FC2-FE67148D48E2}" destId="{5AFB0A5F-8147-4EB8-AD47-4CC882C4816F}" srcOrd="5" destOrd="0" presId="urn:microsoft.com/office/officeart/2005/8/layout/hList6"/>
    <dgm:cxn modelId="{CD3D5BC0-7D5C-4ADB-A8F4-23A7FB1A063A}" type="presParOf" srcId="{BEBD50F4-8816-4A54-8FC2-FE67148D48E2}" destId="{8AB41168-94AD-4A68-B53A-9850DAEC6DE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DED86D-C5A7-4AC9-B788-B5F018CF4F9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E3A69-D1CD-4E71-B3F1-F1E421BF4339}">
      <dgm:prSet/>
      <dgm:spPr/>
      <dgm:t>
        <a:bodyPr/>
        <a:lstStyle/>
        <a:p>
          <a:pPr rtl="0"/>
          <a:r>
            <a:rPr lang="en-US" dirty="0"/>
            <a:t>Changing HTML content</a:t>
          </a:r>
        </a:p>
      </dgm:t>
    </dgm:pt>
    <dgm:pt modelId="{8848D30A-0B55-492A-85A0-156D59CA77C5}" type="parTrans" cxnId="{A23B1870-4CBE-446D-B98F-6A0CB1C12988}">
      <dgm:prSet/>
      <dgm:spPr/>
      <dgm:t>
        <a:bodyPr/>
        <a:lstStyle/>
        <a:p>
          <a:endParaRPr lang="en-US"/>
        </a:p>
      </dgm:t>
    </dgm:pt>
    <dgm:pt modelId="{32A54560-50F3-4202-A1B5-317163ABE7FC}" type="sibTrans" cxnId="{A23B1870-4CBE-446D-B98F-6A0CB1C12988}">
      <dgm:prSet/>
      <dgm:spPr/>
      <dgm:t>
        <a:bodyPr/>
        <a:lstStyle/>
        <a:p>
          <a:endParaRPr lang="en-US"/>
        </a:p>
      </dgm:t>
    </dgm:pt>
    <dgm:pt modelId="{2597F08F-0C26-4E7D-B716-4EB0E81358F7}">
      <dgm:prSet/>
      <dgm:spPr/>
      <dgm:t>
        <a:bodyPr/>
        <a:lstStyle/>
        <a:p>
          <a:pPr rtl="0"/>
          <a:r>
            <a:rPr lang="en-US" b="0" i="0" dirty="0"/>
            <a:t>Changing the Value of an Attribute</a:t>
          </a:r>
          <a:endParaRPr lang="en-US" dirty="0"/>
        </a:p>
      </dgm:t>
    </dgm:pt>
    <dgm:pt modelId="{5EADC9E2-43B5-4160-A6C0-DC81E007F267}" type="parTrans" cxnId="{1E5329BF-BF8D-43AB-9588-EFE456B5721C}">
      <dgm:prSet/>
      <dgm:spPr/>
      <dgm:t>
        <a:bodyPr/>
        <a:lstStyle/>
        <a:p>
          <a:endParaRPr lang="en-US"/>
        </a:p>
      </dgm:t>
    </dgm:pt>
    <dgm:pt modelId="{359D03D3-F9D7-48B6-8CE9-79EA9FC3930A}" type="sibTrans" cxnId="{1E5329BF-BF8D-43AB-9588-EFE456B5721C}">
      <dgm:prSet/>
      <dgm:spPr/>
      <dgm:t>
        <a:bodyPr/>
        <a:lstStyle/>
        <a:p>
          <a:endParaRPr lang="en-US"/>
        </a:p>
      </dgm:t>
    </dgm:pt>
    <dgm:pt modelId="{E0B74735-50DB-4219-A1A7-65B1814E088B}">
      <dgm:prSet/>
      <dgm:spPr/>
      <dgm:t>
        <a:bodyPr/>
        <a:lstStyle/>
        <a:p>
          <a:pPr rtl="0"/>
          <a:r>
            <a:rPr lang="en-US" dirty="0"/>
            <a:t>Changing HTML Style</a:t>
          </a:r>
        </a:p>
      </dgm:t>
    </dgm:pt>
    <dgm:pt modelId="{6C8608C3-C57E-44B0-AD59-C511F5757297}" type="parTrans" cxnId="{438AA124-5EB1-4F1C-B770-27A8E84D4400}">
      <dgm:prSet/>
      <dgm:spPr/>
      <dgm:t>
        <a:bodyPr/>
        <a:lstStyle/>
        <a:p>
          <a:endParaRPr lang="en-US"/>
        </a:p>
      </dgm:t>
    </dgm:pt>
    <dgm:pt modelId="{C717437F-4B75-4403-9137-DC178EB69BF4}" type="sibTrans" cxnId="{438AA124-5EB1-4F1C-B770-27A8E84D4400}">
      <dgm:prSet/>
      <dgm:spPr/>
      <dgm:t>
        <a:bodyPr/>
        <a:lstStyle/>
        <a:p>
          <a:endParaRPr lang="en-US"/>
        </a:p>
      </dgm:t>
    </dgm:pt>
    <dgm:pt modelId="{BEBD50F4-8816-4A54-8FC2-FE67148D48E2}" type="pres">
      <dgm:prSet presAssocID="{1BDED86D-C5A7-4AC9-B788-B5F018CF4F9C}" presName="Name0" presStyleCnt="0">
        <dgm:presLayoutVars>
          <dgm:dir/>
          <dgm:resizeHandles val="exact"/>
        </dgm:presLayoutVars>
      </dgm:prSet>
      <dgm:spPr/>
    </dgm:pt>
    <dgm:pt modelId="{8F419AA0-1ACC-4C35-A92B-40FFE2D7E078}" type="pres">
      <dgm:prSet presAssocID="{C8EE3A69-D1CD-4E71-B3F1-F1E421BF4339}" presName="node" presStyleLbl="node1" presStyleIdx="0" presStyleCnt="3">
        <dgm:presLayoutVars>
          <dgm:bulletEnabled val="1"/>
        </dgm:presLayoutVars>
      </dgm:prSet>
      <dgm:spPr/>
    </dgm:pt>
    <dgm:pt modelId="{66C9F844-8A99-430D-85DC-C4DE8DD8C259}" type="pres">
      <dgm:prSet presAssocID="{32A54560-50F3-4202-A1B5-317163ABE7FC}" presName="sibTrans" presStyleCnt="0"/>
      <dgm:spPr/>
    </dgm:pt>
    <dgm:pt modelId="{80664506-306C-4DD8-9CBC-B8CFA858A4A9}" type="pres">
      <dgm:prSet presAssocID="{2597F08F-0C26-4E7D-B716-4EB0E81358F7}" presName="node" presStyleLbl="node1" presStyleIdx="1" presStyleCnt="3">
        <dgm:presLayoutVars>
          <dgm:bulletEnabled val="1"/>
        </dgm:presLayoutVars>
      </dgm:prSet>
      <dgm:spPr/>
    </dgm:pt>
    <dgm:pt modelId="{9EFD851A-30C2-46CA-AFD7-194B7BAA7B09}" type="pres">
      <dgm:prSet presAssocID="{359D03D3-F9D7-48B6-8CE9-79EA9FC3930A}" presName="sibTrans" presStyleCnt="0"/>
      <dgm:spPr/>
    </dgm:pt>
    <dgm:pt modelId="{C8EFB69C-389C-449C-9B44-693CDD109ECB}" type="pres">
      <dgm:prSet presAssocID="{E0B74735-50DB-4219-A1A7-65B1814E088B}" presName="node" presStyleLbl="node1" presStyleIdx="2" presStyleCnt="3">
        <dgm:presLayoutVars>
          <dgm:bulletEnabled val="1"/>
        </dgm:presLayoutVars>
      </dgm:prSet>
      <dgm:spPr/>
    </dgm:pt>
  </dgm:ptLst>
  <dgm:cxnLst>
    <dgm:cxn modelId="{438AA124-5EB1-4F1C-B770-27A8E84D4400}" srcId="{1BDED86D-C5A7-4AC9-B788-B5F018CF4F9C}" destId="{E0B74735-50DB-4219-A1A7-65B1814E088B}" srcOrd="2" destOrd="0" parTransId="{6C8608C3-C57E-44B0-AD59-C511F5757297}" sibTransId="{C717437F-4B75-4403-9137-DC178EB69BF4}"/>
    <dgm:cxn modelId="{DF603D6F-06EC-4B40-9E99-0B23A3E2A255}" type="presOf" srcId="{2597F08F-0C26-4E7D-B716-4EB0E81358F7}" destId="{80664506-306C-4DD8-9CBC-B8CFA858A4A9}" srcOrd="0" destOrd="0" presId="urn:microsoft.com/office/officeart/2005/8/layout/hList6"/>
    <dgm:cxn modelId="{A23B1870-4CBE-446D-B98F-6A0CB1C12988}" srcId="{1BDED86D-C5A7-4AC9-B788-B5F018CF4F9C}" destId="{C8EE3A69-D1CD-4E71-B3F1-F1E421BF4339}" srcOrd="0" destOrd="0" parTransId="{8848D30A-0B55-492A-85A0-156D59CA77C5}" sibTransId="{32A54560-50F3-4202-A1B5-317163ABE7FC}"/>
    <dgm:cxn modelId="{4A908BA4-C0A7-4979-ABA9-D7DDD696FBD0}" type="presOf" srcId="{C8EE3A69-D1CD-4E71-B3F1-F1E421BF4339}" destId="{8F419AA0-1ACC-4C35-A92B-40FFE2D7E078}" srcOrd="0" destOrd="0" presId="urn:microsoft.com/office/officeart/2005/8/layout/hList6"/>
    <dgm:cxn modelId="{836F64B3-983A-4AED-8A7B-4ABA4F3FD998}" type="presOf" srcId="{1BDED86D-C5A7-4AC9-B788-B5F018CF4F9C}" destId="{BEBD50F4-8816-4A54-8FC2-FE67148D48E2}" srcOrd="0" destOrd="0" presId="urn:microsoft.com/office/officeart/2005/8/layout/hList6"/>
    <dgm:cxn modelId="{1E5329BF-BF8D-43AB-9588-EFE456B5721C}" srcId="{1BDED86D-C5A7-4AC9-B788-B5F018CF4F9C}" destId="{2597F08F-0C26-4E7D-B716-4EB0E81358F7}" srcOrd="1" destOrd="0" parTransId="{5EADC9E2-43B5-4160-A6C0-DC81E007F267}" sibTransId="{359D03D3-F9D7-48B6-8CE9-79EA9FC3930A}"/>
    <dgm:cxn modelId="{BC400FEF-17A6-4EB6-B66F-D60EDFEDFE13}" type="presOf" srcId="{E0B74735-50DB-4219-A1A7-65B1814E088B}" destId="{C8EFB69C-389C-449C-9B44-693CDD109ECB}" srcOrd="0" destOrd="0" presId="urn:microsoft.com/office/officeart/2005/8/layout/hList6"/>
    <dgm:cxn modelId="{25289545-C907-44A2-AD46-B2D36EB8FBC3}" type="presParOf" srcId="{BEBD50F4-8816-4A54-8FC2-FE67148D48E2}" destId="{8F419AA0-1ACC-4C35-A92B-40FFE2D7E078}" srcOrd="0" destOrd="0" presId="urn:microsoft.com/office/officeart/2005/8/layout/hList6"/>
    <dgm:cxn modelId="{9AED606A-D308-470A-BA18-A3E1E03A8B55}" type="presParOf" srcId="{BEBD50F4-8816-4A54-8FC2-FE67148D48E2}" destId="{66C9F844-8A99-430D-85DC-C4DE8DD8C259}" srcOrd="1" destOrd="0" presId="urn:microsoft.com/office/officeart/2005/8/layout/hList6"/>
    <dgm:cxn modelId="{E92B6663-23A1-478E-A2DC-AB635B123962}" type="presParOf" srcId="{BEBD50F4-8816-4A54-8FC2-FE67148D48E2}" destId="{80664506-306C-4DD8-9CBC-B8CFA858A4A9}" srcOrd="2" destOrd="0" presId="urn:microsoft.com/office/officeart/2005/8/layout/hList6"/>
    <dgm:cxn modelId="{80CBCC7B-5699-4E3B-BC91-C3370D907888}" type="presParOf" srcId="{BEBD50F4-8816-4A54-8FC2-FE67148D48E2}" destId="{9EFD851A-30C2-46CA-AFD7-194B7BAA7B09}" srcOrd="3" destOrd="0" presId="urn:microsoft.com/office/officeart/2005/8/layout/hList6"/>
    <dgm:cxn modelId="{597B540C-2FB1-45A3-B6C5-B0DFCD357765}" type="presParOf" srcId="{BEBD50F4-8816-4A54-8FC2-FE67148D48E2}" destId="{C8EFB69C-389C-449C-9B44-693CDD109EC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ED86D-C5A7-4AC9-B788-B5F018CF4F9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E3A69-D1CD-4E71-B3F1-F1E421BF4339}">
      <dgm:prSet/>
      <dgm:spPr/>
      <dgm:t>
        <a:bodyPr/>
        <a:lstStyle/>
        <a:p>
          <a:pPr rtl="0"/>
          <a:r>
            <a:rPr lang="en-US" dirty="0"/>
            <a:t>Creating New HTML Elements</a:t>
          </a:r>
        </a:p>
      </dgm:t>
    </dgm:pt>
    <dgm:pt modelId="{8848D30A-0B55-492A-85A0-156D59CA77C5}" type="parTrans" cxnId="{A23B1870-4CBE-446D-B98F-6A0CB1C12988}">
      <dgm:prSet/>
      <dgm:spPr/>
      <dgm:t>
        <a:bodyPr/>
        <a:lstStyle/>
        <a:p>
          <a:endParaRPr lang="en-US"/>
        </a:p>
      </dgm:t>
    </dgm:pt>
    <dgm:pt modelId="{32A54560-50F3-4202-A1B5-317163ABE7FC}" type="sibTrans" cxnId="{A23B1870-4CBE-446D-B98F-6A0CB1C12988}">
      <dgm:prSet/>
      <dgm:spPr/>
      <dgm:t>
        <a:bodyPr/>
        <a:lstStyle/>
        <a:p>
          <a:endParaRPr lang="en-US"/>
        </a:p>
      </dgm:t>
    </dgm:pt>
    <dgm:pt modelId="{2597F08F-0C26-4E7D-B716-4EB0E81358F7}">
      <dgm:prSet/>
      <dgm:spPr/>
      <dgm:t>
        <a:bodyPr/>
        <a:lstStyle/>
        <a:p>
          <a:pPr rtl="0"/>
          <a:r>
            <a:rPr lang="en-US" b="0" i="0" dirty="0"/>
            <a:t>Inserting HTML Elements</a:t>
          </a:r>
          <a:endParaRPr lang="en-US" dirty="0"/>
        </a:p>
      </dgm:t>
    </dgm:pt>
    <dgm:pt modelId="{5EADC9E2-43B5-4160-A6C0-DC81E007F267}" type="parTrans" cxnId="{1E5329BF-BF8D-43AB-9588-EFE456B5721C}">
      <dgm:prSet/>
      <dgm:spPr/>
      <dgm:t>
        <a:bodyPr/>
        <a:lstStyle/>
        <a:p>
          <a:endParaRPr lang="en-US"/>
        </a:p>
      </dgm:t>
    </dgm:pt>
    <dgm:pt modelId="{359D03D3-F9D7-48B6-8CE9-79EA9FC3930A}" type="sibTrans" cxnId="{1E5329BF-BF8D-43AB-9588-EFE456B5721C}">
      <dgm:prSet/>
      <dgm:spPr/>
      <dgm:t>
        <a:bodyPr/>
        <a:lstStyle/>
        <a:p>
          <a:endParaRPr lang="en-US"/>
        </a:p>
      </dgm:t>
    </dgm:pt>
    <dgm:pt modelId="{E0B74735-50DB-4219-A1A7-65B1814E088B}">
      <dgm:prSet/>
      <dgm:spPr/>
      <dgm:t>
        <a:bodyPr/>
        <a:lstStyle/>
        <a:p>
          <a:pPr rtl="0"/>
          <a:r>
            <a:rPr lang="en-US" dirty="0"/>
            <a:t>Removing HTML Elements</a:t>
          </a:r>
        </a:p>
      </dgm:t>
    </dgm:pt>
    <dgm:pt modelId="{6C8608C3-C57E-44B0-AD59-C511F5757297}" type="parTrans" cxnId="{438AA124-5EB1-4F1C-B770-27A8E84D4400}">
      <dgm:prSet/>
      <dgm:spPr/>
      <dgm:t>
        <a:bodyPr/>
        <a:lstStyle/>
        <a:p>
          <a:endParaRPr lang="en-US"/>
        </a:p>
      </dgm:t>
    </dgm:pt>
    <dgm:pt modelId="{C717437F-4B75-4403-9137-DC178EB69BF4}" type="sibTrans" cxnId="{438AA124-5EB1-4F1C-B770-27A8E84D4400}">
      <dgm:prSet/>
      <dgm:spPr/>
      <dgm:t>
        <a:bodyPr/>
        <a:lstStyle/>
        <a:p>
          <a:endParaRPr lang="en-US"/>
        </a:p>
      </dgm:t>
    </dgm:pt>
    <dgm:pt modelId="{BEBD50F4-8816-4A54-8FC2-FE67148D48E2}" type="pres">
      <dgm:prSet presAssocID="{1BDED86D-C5A7-4AC9-B788-B5F018CF4F9C}" presName="Name0" presStyleCnt="0">
        <dgm:presLayoutVars>
          <dgm:dir/>
          <dgm:resizeHandles val="exact"/>
        </dgm:presLayoutVars>
      </dgm:prSet>
      <dgm:spPr/>
    </dgm:pt>
    <dgm:pt modelId="{8F419AA0-1ACC-4C35-A92B-40FFE2D7E078}" type="pres">
      <dgm:prSet presAssocID="{C8EE3A69-D1CD-4E71-B3F1-F1E421BF4339}" presName="node" presStyleLbl="node1" presStyleIdx="0" presStyleCnt="3">
        <dgm:presLayoutVars>
          <dgm:bulletEnabled val="1"/>
        </dgm:presLayoutVars>
      </dgm:prSet>
      <dgm:spPr/>
    </dgm:pt>
    <dgm:pt modelId="{66C9F844-8A99-430D-85DC-C4DE8DD8C259}" type="pres">
      <dgm:prSet presAssocID="{32A54560-50F3-4202-A1B5-317163ABE7FC}" presName="sibTrans" presStyleCnt="0"/>
      <dgm:spPr/>
    </dgm:pt>
    <dgm:pt modelId="{80664506-306C-4DD8-9CBC-B8CFA858A4A9}" type="pres">
      <dgm:prSet presAssocID="{2597F08F-0C26-4E7D-B716-4EB0E81358F7}" presName="node" presStyleLbl="node1" presStyleIdx="1" presStyleCnt="3">
        <dgm:presLayoutVars>
          <dgm:bulletEnabled val="1"/>
        </dgm:presLayoutVars>
      </dgm:prSet>
      <dgm:spPr/>
    </dgm:pt>
    <dgm:pt modelId="{9EFD851A-30C2-46CA-AFD7-194B7BAA7B09}" type="pres">
      <dgm:prSet presAssocID="{359D03D3-F9D7-48B6-8CE9-79EA9FC3930A}" presName="sibTrans" presStyleCnt="0"/>
      <dgm:spPr/>
    </dgm:pt>
    <dgm:pt modelId="{C8EFB69C-389C-449C-9B44-693CDD109ECB}" type="pres">
      <dgm:prSet presAssocID="{E0B74735-50DB-4219-A1A7-65B1814E088B}" presName="node" presStyleLbl="node1" presStyleIdx="2" presStyleCnt="3">
        <dgm:presLayoutVars>
          <dgm:bulletEnabled val="1"/>
        </dgm:presLayoutVars>
      </dgm:prSet>
      <dgm:spPr/>
    </dgm:pt>
  </dgm:ptLst>
  <dgm:cxnLst>
    <dgm:cxn modelId="{438AA124-5EB1-4F1C-B770-27A8E84D4400}" srcId="{1BDED86D-C5A7-4AC9-B788-B5F018CF4F9C}" destId="{E0B74735-50DB-4219-A1A7-65B1814E088B}" srcOrd="2" destOrd="0" parTransId="{6C8608C3-C57E-44B0-AD59-C511F5757297}" sibTransId="{C717437F-4B75-4403-9137-DC178EB69BF4}"/>
    <dgm:cxn modelId="{DF603D6F-06EC-4B40-9E99-0B23A3E2A255}" type="presOf" srcId="{2597F08F-0C26-4E7D-B716-4EB0E81358F7}" destId="{80664506-306C-4DD8-9CBC-B8CFA858A4A9}" srcOrd="0" destOrd="0" presId="urn:microsoft.com/office/officeart/2005/8/layout/hList6"/>
    <dgm:cxn modelId="{A23B1870-4CBE-446D-B98F-6A0CB1C12988}" srcId="{1BDED86D-C5A7-4AC9-B788-B5F018CF4F9C}" destId="{C8EE3A69-D1CD-4E71-B3F1-F1E421BF4339}" srcOrd="0" destOrd="0" parTransId="{8848D30A-0B55-492A-85A0-156D59CA77C5}" sibTransId="{32A54560-50F3-4202-A1B5-317163ABE7FC}"/>
    <dgm:cxn modelId="{4A908BA4-C0A7-4979-ABA9-D7DDD696FBD0}" type="presOf" srcId="{C8EE3A69-D1CD-4E71-B3F1-F1E421BF4339}" destId="{8F419AA0-1ACC-4C35-A92B-40FFE2D7E078}" srcOrd="0" destOrd="0" presId="urn:microsoft.com/office/officeart/2005/8/layout/hList6"/>
    <dgm:cxn modelId="{836F64B3-983A-4AED-8A7B-4ABA4F3FD998}" type="presOf" srcId="{1BDED86D-C5A7-4AC9-B788-B5F018CF4F9C}" destId="{BEBD50F4-8816-4A54-8FC2-FE67148D48E2}" srcOrd="0" destOrd="0" presId="urn:microsoft.com/office/officeart/2005/8/layout/hList6"/>
    <dgm:cxn modelId="{1E5329BF-BF8D-43AB-9588-EFE456B5721C}" srcId="{1BDED86D-C5A7-4AC9-B788-B5F018CF4F9C}" destId="{2597F08F-0C26-4E7D-B716-4EB0E81358F7}" srcOrd="1" destOrd="0" parTransId="{5EADC9E2-43B5-4160-A6C0-DC81E007F267}" sibTransId="{359D03D3-F9D7-48B6-8CE9-79EA9FC3930A}"/>
    <dgm:cxn modelId="{BC400FEF-17A6-4EB6-B66F-D60EDFEDFE13}" type="presOf" srcId="{E0B74735-50DB-4219-A1A7-65B1814E088B}" destId="{C8EFB69C-389C-449C-9B44-693CDD109ECB}" srcOrd="0" destOrd="0" presId="urn:microsoft.com/office/officeart/2005/8/layout/hList6"/>
    <dgm:cxn modelId="{25289545-C907-44A2-AD46-B2D36EB8FBC3}" type="presParOf" srcId="{BEBD50F4-8816-4A54-8FC2-FE67148D48E2}" destId="{8F419AA0-1ACC-4C35-A92B-40FFE2D7E078}" srcOrd="0" destOrd="0" presId="urn:microsoft.com/office/officeart/2005/8/layout/hList6"/>
    <dgm:cxn modelId="{9AED606A-D308-470A-BA18-A3E1E03A8B55}" type="presParOf" srcId="{BEBD50F4-8816-4A54-8FC2-FE67148D48E2}" destId="{66C9F844-8A99-430D-85DC-C4DE8DD8C259}" srcOrd="1" destOrd="0" presId="urn:microsoft.com/office/officeart/2005/8/layout/hList6"/>
    <dgm:cxn modelId="{E92B6663-23A1-478E-A2DC-AB635B123962}" type="presParOf" srcId="{BEBD50F4-8816-4A54-8FC2-FE67148D48E2}" destId="{80664506-306C-4DD8-9CBC-B8CFA858A4A9}" srcOrd="2" destOrd="0" presId="urn:microsoft.com/office/officeart/2005/8/layout/hList6"/>
    <dgm:cxn modelId="{80CBCC7B-5699-4E3B-BC91-C3370D907888}" type="presParOf" srcId="{BEBD50F4-8816-4A54-8FC2-FE67148D48E2}" destId="{9EFD851A-30C2-46CA-AFD7-194B7BAA7B09}" srcOrd="3" destOrd="0" presId="urn:microsoft.com/office/officeart/2005/8/layout/hList6"/>
    <dgm:cxn modelId="{597B540C-2FB1-45A3-B6C5-B0DFCD357765}" type="presParOf" srcId="{BEBD50F4-8816-4A54-8FC2-FE67148D48E2}" destId="{C8EFB69C-389C-449C-9B44-693CDD109EC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53E0F-38BB-4CF7-884F-DB979080A4B9}">
      <dsp:nvSpPr>
        <dsp:cNvPr id="0" name=""/>
        <dsp:cNvSpPr/>
      </dsp:nvSpPr>
      <dsp:spPr>
        <a:xfrm>
          <a:off x="6682162" y="2032771"/>
          <a:ext cx="193983" cy="26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213"/>
              </a:lnTo>
              <a:lnTo>
                <a:pt x="193983" y="2622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CF74F-10AB-4634-8BF5-79AB644CA1FD}">
      <dsp:nvSpPr>
        <dsp:cNvPr id="0" name=""/>
        <dsp:cNvSpPr/>
      </dsp:nvSpPr>
      <dsp:spPr>
        <a:xfrm>
          <a:off x="6454571" y="1456914"/>
          <a:ext cx="575857" cy="14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05"/>
              </a:lnTo>
              <a:lnTo>
                <a:pt x="575857" y="49105"/>
              </a:lnTo>
              <a:lnTo>
                <a:pt x="575857" y="140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FC8C8-C1A0-4396-8965-FDC35DA58B22}">
      <dsp:nvSpPr>
        <dsp:cNvPr id="0" name=""/>
        <dsp:cNvSpPr/>
      </dsp:nvSpPr>
      <dsp:spPr>
        <a:xfrm>
          <a:off x="5386997" y="2032771"/>
          <a:ext cx="145479" cy="26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213"/>
              </a:lnTo>
              <a:lnTo>
                <a:pt x="145479" y="2622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AABDF-F191-4FD1-A438-A78A8637E9D6}">
      <dsp:nvSpPr>
        <dsp:cNvPr id="0" name=""/>
        <dsp:cNvSpPr/>
      </dsp:nvSpPr>
      <dsp:spPr>
        <a:xfrm>
          <a:off x="5735263" y="1456914"/>
          <a:ext cx="719307" cy="140525"/>
        </a:xfrm>
        <a:custGeom>
          <a:avLst/>
          <a:gdLst/>
          <a:ahLst/>
          <a:cxnLst/>
          <a:rect l="0" t="0" r="0" b="0"/>
          <a:pathLst>
            <a:path>
              <a:moveTo>
                <a:pt x="719307" y="0"/>
              </a:moveTo>
              <a:lnTo>
                <a:pt x="719307" y="49105"/>
              </a:lnTo>
              <a:lnTo>
                <a:pt x="0" y="49105"/>
              </a:lnTo>
              <a:lnTo>
                <a:pt x="0" y="140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064A7-A387-4683-972D-24F76138E84D}">
      <dsp:nvSpPr>
        <dsp:cNvPr id="0" name=""/>
        <dsp:cNvSpPr/>
      </dsp:nvSpPr>
      <dsp:spPr>
        <a:xfrm>
          <a:off x="6454571" y="887404"/>
          <a:ext cx="1247687" cy="134178"/>
        </a:xfrm>
        <a:custGeom>
          <a:avLst/>
          <a:gdLst/>
          <a:ahLst/>
          <a:cxnLst/>
          <a:rect l="0" t="0" r="0" b="0"/>
          <a:pathLst>
            <a:path>
              <a:moveTo>
                <a:pt x="1247687" y="0"/>
              </a:moveTo>
              <a:lnTo>
                <a:pt x="1247687" y="42758"/>
              </a:lnTo>
              <a:lnTo>
                <a:pt x="0" y="42758"/>
              </a:lnTo>
              <a:lnTo>
                <a:pt x="0" y="134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62DDA-05FA-414D-ACBE-BE7DF8A9B686}">
      <dsp:nvSpPr>
        <dsp:cNvPr id="0" name=""/>
        <dsp:cNvSpPr/>
      </dsp:nvSpPr>
      <dsp:spPr>
        <a:xfrm>
          <a:off x="10418005" y="3823784"/>
          <a:ext cx="91440" cy="582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2678"/>
              </a:lnTo>
              <a:lnTo>
                <a:pt x="77830" y="582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65E6F-2C26-4D64-8531-9FF6FB3653F1}">
      <dsp:nvSpPr>
        <dsp:cNvPr id="0" name=""/>
        <dsp:cNvSpPr/>
      </dsp:nvSpPr>
      <dsp:spPr>
        <a:xfrm>
          <a:off x="10101669" y="3184485"/>
          <a:ext cx="710322" cy="203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46"/>
              </a:lnTo>
              <a:lnTo>
                <a:pt x="710322" y="112546"/>
              </a:lnTo>
              <a:lnTo>
                <a:pt x="710322" y="2039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4B019-32ED-4559-90DD-7305D09550E9}">
      <dsp:nvSpPr>
        <dsp:cNvPr id="0" name=""/>
        <dsp:cNvSpPr/>
      </dsp:nvSpPr>
      <dsp:spPr>
        <a:xfrm>
          <a:off x="9164695" y="3856320"/>
          <a:ext cx="206834" cy="55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142"/>
              </a:lnTo>
              <a:lnTo>
                <a:pt x="206834" y="550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FF5C-3B6E-4C86-8BD2-7D8BAD0022D6}">
      <dsp:nvSpPr>
        <dsp:cNvPr id="0" name=""/>
        <dsp:cNvSpPr/>
      </dsp:nvSpPr>
      <dsp:spPr>
        <a:xfrm>
          <a:off x="9512960" y="3184485"/>
          <a:ext cx="588708" cy="236502"/>
        </a:xfrm>
        <a:custGeom>
          <a:avLst/>
          <a:gdLst/>
          <a:ahLst/>
          <a:cxnLst/>
          <a:rect l="0" t="0" r="0" b="0"/>
          <a:pathLst>
            <a:path>
              <a:moveTo>
                <a:pt x="588708" y="0"/>
              </a:moveTo>
              <a:lnTo>
                <a:pt x="588708" y="145083"/>
              </a:lnTo>
              <a:lnTo>
                <a:pt x="0" y="145083"/>
              </a:lnTo>
              <a:lnTo>
                <a:pt x="0" y="2365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FB5F5-7AED-49E5-BC67-1956608F0DED}">
      <dsp:nvSpPr>
        <dsp:cNvPr id="0" name=""/>
        <dsp:cNvSpPr/>
      </dsp:nvSpPr>
      <dsp:spPr>
        <a:xfrm>
          <a:off x="8726107" y="2480915"/>
          <a:ext cx="1375561" cy="26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18"/>
              </a:lnTo>
              <a:lnTo>
                <a:pt x="1375561" y="176818"/>
              </a:lnTo>
              <a:lnTo>
                <a:pt x="1375561" y="2682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9731A-8F33-4CB5-AEB2-9FF9B0C5B763}">
      <dsp:nvSpPr>
        <dsp:cNvPr id="0" name=""/>
        <dsp:cNvSpPr/>
      </dsp:nvSpPr>
      <dsp:spPr>
        <a:xfrm>
          <a:off x="7955160" y="3856320"/>
          <a:ext cx="155831" cy="55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142"/>
              </a:lnTo>
              <a:lnTo>
                <a:pt x="155831" y="550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004D1-0417-452A-913C-18D8139BA032}">
      <dsp:nvSpPr>
        <dsp:cNvPr id="0" name=""/>
        <dsp:cNvSpPr/>
      </dsp:nvSpPr>
      <dsp:spPr>
        <a:xfrm>
          <a:off x="7689416" y="3184485"/>
          <a:ext cx="614009" cy="236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83"/>
              </a:lnTo>
              <a:lnTo>
                <a:pt x="614009" y="145083"/>
              </a:lnTo>
              <a:lnTo>
                <a:pt x="614009" y="2365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E601-C683-4133-9EE0-98CD78A7905B}">
      <dsp:nvSpPr>
        <dsp:cNvPr id="0" name=""/>
        <dsp:cNvSpPr/>
      </dsp:nvSpPr>
      <dsp:spPr>
        <a:xfrm>
          <a:off x="6767200" y="3856320"/>
          <a:ext cx="192077" cy="55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142"/>
              </a:lnTo>
              <a:lnTo>
                <a:pt x="192077" y="550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A30B0-D455-4291-90F0-06F6ECE3AF8B}">
      <dsp:nvSpPr>
        <dsp:cNvPr id="0" name=""/>
        <dsp:cNvSpPr/>
      </dsp:nvSpPr>
      <dsp:spPr>
        <a:xfrm>
          <a:off x="7115466" y="3184485"/>
          <a:ext cx="573950" cy="236502"/>
        </a:xfrm>
        <a:custGeom>
          <a:avLst/>
          <a:gdLst/>
          <a:ahLst/>
          <a:cxnLst/>
          <a:rect l="0" t="0" r="0" b="0"/>
          <a:pathLst>
            <a:path>
              <a:moveTo>
                <a:pt x="573950" y="0"/>
              </a:moveTo>
              <a:lnTo>
                <a:pt x="573950" y="145083"/>
              </a:lnTo>
              <a:lnTo>
                <a:pt x="0" y="145083"/>
              </a:lnTo>
              <a:lnTo>
                <a:pt x="0" y="2365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D6C61-BD81-445B-AEB6-CF42F4F7129A}">
      <dsp:nvSpPr>
        <dsp:cNvPr id="0" name=""/>
        <dsp:cNvSpPr/>
      </dsp:nvSpPr>
      <dsp:spPr>
        <a:xfrm>
          <a:off x="7689416" y="2480915"/>
          <a:ext cx="1036690" cy="268238"/>
        </a:xfrm>
        <a:custGeom>
          <a:avLst/>
          <a:gdLst/>
          <a:ahLst/>
          <a:cxnLst/>
          <a:rect l="0" t="0" r="0" b="0"/>
          <a:pathLst>
            <a:path>
              <a:moveTo>
                <a:pt x="1036690" y="0"/>
              </a:moveTo>
              <a:lnTo>
                <a:pt x="1036690" y="176818"/>
              </a:lnTo>
              <a:lnTo>
                <a:pt x="0" y="176818"/>
              </a:lnTo>
              <a:lnTo>
                <a:pt x="0" y="2682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30EAD-3357-48D0-A21C-7A24384EA781}">
      <dsp:nvSpPr>
        <dsp:cNvPr id="0" name=""/>
        <dsp:cNvSpPr/>
      </dsp:nvSpPr>
      <dsp:spPr>
        <a:xfrm>
          <a:off x="8661345" y="192293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64761" y="45720"/>
              </a:lnTo>
              <a:lnTo>
                <a:pt x="64761" y="122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41405-0B94-4D82-B0FE-0A157FE2FE7E}">
      <dsp:nvSpPr>
        <dsp:cNvPr id="0" name=""/>
        <dsp:cNvSpPr/>
      </dsp:nvSpPr>
      <dsp:spPr>
        <a:xfrm>
          <a:off x="8647354" y="140966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59711" y="45720"/>
              </a:lnTo>
              <a:lnTo>
                <a:pt x="59711" y="1236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0229A-43C0-4556-8DFB-E272DEFD37F4}">
      <dsp:nvSpPr>
        <dsp:cNvPr id="0" name=""/>
        <dsp:cNvSpPr/>
      </dsp:nvSpPr>
      <dsp:spPr>
        <a:xfrm>
          <a:off x="7702258" y="887404"/>
          <a:ext cx="990815" cy="13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30"/>
              </a:lnTo>
              <a:lnTo>
                <a:pt x="990815" y="41230"/>
              </a:lnTo>
              <a:lnTo>
                <a:pt x="990815" y="1326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E067-8B57-4EFB-AF6A-CC394C7AA1A5}">
      <dsp:nvSpPr>
        <dsp:cNvPr id="0" name=""/>
        <dsp:cNvSpPr/>
      </dsp:nvSpPr>
      <dsp:spPr>
        <a:xfrm>
          <a:off x="7656538" y="39046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616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235FE-214C-4E7A-9C27-2FCA414BC7E9}">
      <dsp:nvSpPr>
        <dsp:cNvPr id="0" name=""/>
        <dsp:cNvSpPr/>
      </dsp:nvSpPr>
      <dsp:spPr>
        <a:xfrm>
          <a:off x="7266926" y="855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document</a:t>
          </a:r>
        </a:p>
      </dsp:txBody>
      <dsp:txXfrm>
        <a:off x="7266926" y="855"/>
        <a:ext cx="870663" cy="435331"/>
      </dsp:txXfrm>
    </dsp:sp>
    <dsp:sp modelId="{F5FF392E-8114-4BA4-B2EE-58E7FE99B734}">
      <dsp:nvSpPr>
        <dsp:cNvPr id="0" name=""/>
        <dsp:cNvSpPr/>
      </dsp:nvSpPr>
      <dsp:spPr>
        <a:xfrm>
          <a:off x="7266926" y="452072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&lt;html&gt;</a:t>
          </a:r>
        </a:p>
      </dsp:txBody>
      <dsp:txXfrm>
        <a:off x="7266926" y="452072"/>
        <a:ext cx="870663" cy="435331"/>
      </dsp:txXfrm>
    </dsp:sp>
    <dsp:sp modelId="{4918B0CB-9A44-45BE-BECA-AC184D95C670}">
      <dsp:nvSpPr>
        <dsp:cNvPr id="0" name=""/>
        <dsp:cNvSpPr/>
      </dsp:nvSpPr>
      <dsp:spPr>
        <a:xfrm>
          <a:off x="8257742" y="1020054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&lt;body&gt;</a:t>
          </a:r>
        </a:p>
      </dsp:txBody>
      <dsp:txXfrm>
        <a:off x="8257742" y="1020054"/>
        <a:ext cx="870663" cy="435331"/>
      </dsp:txXfrm>
    </dsp:sp>
    <dsp:sp modelId="{AEEDF7F8-8323-47DB-B9B2-32FD3B746251}">
      <dsp:nvSpPr>
        <dsp:cNvPr id="0" name=""/>
        <dsp:cNvSpPr/>
      </dsp:nvSpPr>
      <dsp:spPr>
        <a:xfrm>
          <a:off x="8271733" y="1533319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&lt;table&gt;</a:t>
          </a:r>
        </a:p>
      </dsp:txBody>
      <dsp:txXfrm>
        <a:off x="8271733" y="1533319"/>
        <a:ext cx="870663" cy="435331"/>
      </dsp:txXfrm>
    </dsp:sp>
    <dsp:sp modelId="{F9D86EAF-25BB-4407-B375-D4F2947EC87D}">
      <dsp:nvSpPr>
        <dsp:cNvPr id="0" name=""/>
        <dsp:cNvSpPr/>
      </dsp:nvSpPr>
      <dsp:spPr>
        <a:xfrm>
          <a:off x="8290775" y="2045583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</a:t>
          </a:r>
          <a:r>
            <a:rPr lang="en-US" sz="1400" kern="1200" dirty="0" err="1"/>
            <a:t>tbody</a:t>
          </a:r>
          <a:r>
            <a:rPr lang="en-US" sz="1400" kern="1200" dirty="0"/>
            <a:t>&gt;</a:t>
          </a:r>
        </a:p>
      </dsp:txBody>
      <dsp:txXfrm>
        <a:off x="8290775" y="2045583"/>
        <a:ext cx="870663" cy="435331"/>
      </dsp:txXfrm>
    </dsp:sp>
    <dsp:sp modelId="{13B066FE-3AB2-477B-BA2B-3EF16722E69D}">
      <dsp:nvSpPr>
        <dsp:cNvPr id="0" name=""/>
        <dsp:cNvSpPr/>
      </dsp:nvSpPr>
      <dsp:spPr>
        <a:xfrm>
          <a:off x="7254084" y="2749154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</a:t>
          </a:r>
          <a:r>
            <a:rPr lang="en-US" sz="1400" kern="1200" dirty="0" err="1"/>
            <a:t>tr</a:t>
          </a:r>
          <a:r>
            <a:rPr lang="en-US" sz="1400" kern="1200" dirty="0"/>
            <a:t>&gt;</a:t>
          </a:r>
        </a:p>
      </dsp:txBody>
      <dsp:txXfrm>
        <a:off x="7254084" y="2749154"/>
        <a:ext cx="870663" cy="435331"/>
      </dsp:txXfrm>
    </dsp:sp>
    <dsp:sp modelId="{5580E162-63B6-4B7E-BDBF-1DA2A25D0F8D}">
      <dsp:nvSpPr>
        <dsp:cNvPr id="0" name=""/>
        <dsp:cNvSpPr/>
      </dsp:nvSpPr>
      <dsp:spPr>
        <a:xfrm>
          <a:off x="6680134" y="3420988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&lt;td&gt;</a:t>
          </a:r>
        </a:p>
      </dsp:txBody>
      <dsp:txXfrm>
        <a:off x="6680134" y="3420988"/>
        <a:ext cx="870663" cy="435331"/>
      </dsp:txXfrm>
    </dsp:sp>
    <dsp:sp modelId="{6FB621DB-FF3B-4F82-A636-431A8AD5B397}">
      <dsp:nvSpPr>
        <dsp:cNvPr id="0" name=""/>
        <dsp:cNvSpPr/>
      </dsp:nvSpPr>
      <dsp:spPr>
        <a:xfrm>
          <a:off x="6959277" y="4188796"/>
          <a:ext cx="870663" cy="4353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Some</a:t>
          </a:r>
        </a:p>
      </dsp:txBody>
      <dsp:txXfrm>
        <a:off x="6959277" y="4188796"/>
        <a:ext cx="870663" cy="435331"/>
      </dsp:txXfrm>
    </dsp:sp>
    <dsp:sp modelId="{04376E6E-FC73-47BA-BD80-55C759C02A8A}">
      <dsp:nvSpPr>
        <dsp:cNvPr id="0" name=""/>
        <dsp:cNvSpPr/>
      </dsp:nvSpPr>
      <dsp:spPr>
        <a:xfrm>
          <a:off x="7868094" y="3420988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&lt;td&gt;</a:t>
          </a:r>
        </a:p>
      </dsp:txBody>
      <dsp:txXfrm>
        <a:off x="7868094" y="3420988"/>
        <a:ext cx="870663" cy="435331"/>
      </dsp:txXfrm>
    </dsp:sp>
    <dsp:sp modelId="{7805CA0F-4A16-4327-90ED-B4F392FB0D4C}">
      <dsp:nvSpPr>
        <dsp:cNvPr id="0" name=""/>
        <dsp:cNvSpPr/>
      </dsp:nvSpPr>
      <dsp:spPr>
        <a:xfrm>
          <a:off x="8110991" y="4188796"/>
          <a:ext cx="870663" cy="4353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Text</a:t>
          </a:r>
        </a:p>
      </dsp:txBody>
      <dsp:txXfrm>
        <a:off x="8110991" y="4188796"/>
        <a:ext cx="870663" cy="435331"/>
      </dsp:txXfrm>
    </dsp:sp>
    <dsp:sp modelId="{8DFD5BF7-7200-42CE-8CF5-23CC6C70D876}">
      <dsp:nvSpPr>
        <dsp:cNvPr id="0" name=""/>
        <dsp:cNvSpPr/>
      </dsp:nvSpPr>
      <dsp:spPr>
        <a:xfrm>
          <a:off x="9666337" y="2749154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</a:t>
          </a:r>
          <a:r>
            <a:rPr lang="en-US" sz="1400" kern="1200" dirty="0" err="1"/>
            <a:t>tr</a:t>
          </a:r>
          <a:r>
            <a:rPr lang="en-US" sz="1400" kern="1200" dirty="0"/>
            <a:t>&gt;</a:t>
          </a:r>
        </a:p>
      </dsp:txBody>
      <dsp:txXfrm>
        <a:off x="9666337" y="2749154"/>
        <a:ext cx="870663" cy="435331"/>
      </dsp:txXfrm>
    </dsp:sp>
    <dsp:sp modelId="{7FD681CA-5478-4CCE-BA30-F02BA6C092C5}">
      <dsp:nvSpPr>
        <dsp:cNvPr id="0" name=""/>
        <dsp:cNvSpPr/>
      </dsp:nvSpPr>
      <dsp:spPr>
        <a:xfrm>
          <a:off x="9077629" y="3420988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&lt;td&gt;</a:t>
          </a:r>
        </a:p>
      </dsp:txBody>
      <dsp:txXfrm>
        <a:off x="9077629" y="3420988"/>
        <a:ext cx="870663" cy="435331"/>
      </dsp:txXfrm>
    </dsp:sp>
    <dsp:sp modelId="{BF74DA88-3B48-44D3-B741-076B7982ED28}">
      <dsp:nvSpPr>
        <dsp:cNvPr id="0" name=""/>
        <dsp:cNvSpPr/>
      </dsp:nvSpPr>
      <dsp:spPr>
        <a:xfrm>
          <a:off x="9371530" y="4188796"/>
          <a:ext cx="870663" cy="4353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a</a:t>
          </a:r>
        </a:p>
      </dsp:txBody>
      <dsp:txXfrm>
        <a:off x="9371530" y="4188796"/>
        <a:ext cx="870663" cy="435331"/>
      </dsp:txXfrm>
    </dsp:sp>
    <dsp:sp modelId="{DADE795D-1F05-4768-A52F-B43F6E34F10D}">
      <dsp:nvSpPr>
        <dsp:cNvPr id="0" name=""/>
        <dsp:cNvSpPr/>
      </dsp:nvSpPr>
      <dsp:spPr>
        <a:xfrm>
          <a:off x="10376659" y="3388452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&lt;td&gt;</a:t>
          </a:r>
        </a:p>
      </dsp:txBody>
      <dsp:txXfrm>
        <a:off x="10376659" y="3388452"/>
        <a:ext cx="870663" cy="435331"/>
      </dsp:txXfrm>
    </dsp:sp>
    <dsp:sp modelId="{981EF4BB-58C2-47CB-9A23-CA57BB3844E8}">
      <dsp:nvSpPr>
        <dsp:cNvPr id="0" name=""/>
        <dsp:cNvSpPr/>
      </dsp:nvSpPr>
      <dsp:spPr>
        <a:xfrm>
          <a:off x="10495836" y="4188796"/>
          <a:ext cx="870663" cy="4353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Table</a:t>
          </a:r>
        </a:p>
      </dsp:txBody>
      <dsp:txXfrm>
        <a:off x="10495836" y="4188796"/>
        <a:ext cx="870663" cy="435331"/>
      </dsp:txXfrm>
    </dsp:sp>
    <dsp:sp modelId="{0E2D9AED-505C-4811-8782-9296250B783C}">
      <dsp:nvSpPr>
        <dsp:cNvPr id="0" name=""/>
        <dsp:cNvSpPr/>
      </dsp:nvSpPr>
      <dsp:spPr>
        <a:xfrm>
          <a:off x="6019239" y="1021582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&lt;head&gt;</a:t>
          </a:r>
        </a:p>
      </dsp:txBody>
      <dsp:txXfrm>
        <a:off x="6019239" y="1021582"/>
        <a:ext cx="870663" cy="435331"/>
      </dsp:txXfrm>
    </dsp:sp>
    <dsp:sp modelId="{E95BC69F-0916-4B33-BC47-8E8CECF5464E}">
      <dsp:nvSpPr>
        <dsp:cNvPr id="0" name=""/>
        <dsp:cNvSpPr/>
      </dsp:nvSpPr>
      <dsp:spPr>
        <a:xfrm>
          <a:off x="5299931" y="1597439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&lt;title&gt;</a:t>
          </a:r>
        </a:p>
      </dsp:txBody>
      <dsp:txXfrm>
        <a:off x="5299931" y="1597439"/>
        <a:ext cx="870663" cy="435331"/>
      </dsp:txXfrm>
    </dsp:sp>
    <dsp:sp modelId="{39F643C1-B186-49F5-8558-5A2AB36D0147}">
      <dsp:nvSpPr>
        <dsp:cNvPr id="0" name=""/>
        <dsp:cNvSpPr/>
      </dsp:nvSpPr>
      <dsp:spPr>
        <a:xfrm>
          <a:off x="5532477" y="2077319"/>
          <a:ext cx="870663" cy="4353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DOM Sample</a:t>
          </a:r>
        </a:p>
      </dsp:txBody>
      <dsp:txXfrm>
        <a:off x="5532477" y="2077319"/>
        <a:ext cx="870663" cy="435331"/>
      </dsp:txXfrm>
    </dsp:sp>
    <dsp:sp modelId="{D1F3E94C-4A50-4630-A50B-88130FC4A702}">
      <dsp:nvSpPr>
        <dsp:cNvPr id="0" name=""/>
        <dsp:cNvSpPr/>
      </dsp:nvSpPr>
      <dsp:spPr>
        <a:xfrm>
          <a:off x="6595096" y="1597439"/>
          <a:ext cx="870663" cy="4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&lt;style&gt;</a:t>
          </a:r>
        </a:p>
      </dsp:txBody>
      <dsp:txXfrm>
        <a:off x="6595096" y="1597439"/>
        <a:ext cx="870663" cy="435331"/>
      </dsp:txXfrm>
    </dsp:sp>
    <dsp:sp modelId="{028392EB-02B6-4919-B945-CE6B4CEABB64}">
      <dsp:nvSpPr>
        <dsp:cNvPr id="0" name=""/>
        <dsp:cNvSpPr/>
      </dsp:nvSpPr>
      <dsp:spPr>
        <a:xfrm>
          <a:off x="6876146" y="2077319"/>
          <a:ext cx="870663" cy="4353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table {…</a:t>
          </a:r>
        </a:p>
      </dsp:txBody>
      <dsp:txXfrm>
        <a:off x="6876146" y="2077319"/>
        <a:ext cx="870663" cy="435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7C1B5-00F3-4C58-90D8-92CC018EBB13}">
      <dsp:nvSpPr>
        <dsp:cNvPr id="0" name=""/>
        <dsp:cNvSpPr/>
      </dsp:nvSpPr>
      <dsp:spPr>
        <a:xfrm>
          <a:off x="1724328" y="0"/>
          <a:ext cx="4765508" cy="476550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1A698-05AD-4AB8-9926-BB8EBFBE7FA3}">
      <dsp:nvSpPr>
        <dsp:cNvPr id="0" name=""/>
        <dsp:cNvSpPr/>
      </dsp:nvSpPr>
      <dsp:spPr>
        <a:xfrm>
          <a:off x="4107082" y="477016"/>
          <a:ext cx="3097580" cy="8469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 </a:t>
          </a:r>
          <a:r>
            <a:rPr lang="en-US" sz="2100" b="1" kern="1200" dirty="0"/>
            <a:t>events</a:t>
          </a:r>
          <a:r>
            <a:rPr lang="en-US" sz="2100" kern="1200" dirty="0"/>
            <a:t> for all HTML elements</a:t>
          </a:r>
        </a:p>
      </dsp:txBody>
      <dsp:txXfrm>
        <a:off x="4148429" y="518363"/>
        <a:ext cx="3014886" cy="764300"/>
      </dsp:txXfrm>
    </dsp:sp>
    <dsp:sp modelId="{E2144F95-E111-4B38-B800-58357088C8AB}">
      <dsp:nvSpPr>
        <dsp:cNvPr id="0" name=""/>
        <dsp:cNvSpPr/>
      </dsp:nvSpPr>
      <dsp:spPr>
        <a:xfrm>
          <a:off x="4107082" y="1429885"/>
          <a:ext cx="3097580" cy="8469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 </a:t>
          </a:r>
          <a:r>
            <a:rPr lang="en-US" sz="2100" b="1" kern="1200" dirty="0"/>
            <a:t>methods</a:t>
          </a:r>
          <a:r>
            <a:rPr lang="en-US" sz="2100" kern="1200" dirty="0"/>
            <a:t> to access all HTML elements</a:t>
          </a:r>
        </a:p>
      </dsp:txBody>
      <dsp:txXfrm>
        <a:off x="4148429" y="1471232"/>
        <a:ext cx="3014886" cy="764300"/>
      </dsp:txXfrm>
    </dsp:sp>
    <dsp:sp modelId="{0C5278E3-195C-4990-A02D-098788D957BA}">
      <dsp:nvSpPr>
        <dsp:cNvPr id="0" name=""/>
        <dsp:cNvSpPr/>
      </dsp:nvSpPr>
      <dsp:spPr>
        <a:xfrm>
          <a:off x="4107082" y="2382754"/>
          <a:ext cx="3097580" cy="8469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 </a:t>
          </a:r>
          <a:r>
            <a:rPr lang="en-US" sz="2100" b="1" kern="1200" dirty="0"/>
            <a:t>properties</a:t>
          </a:r>
          <a:r>
            <a:rPr lang="en-US" sz="2100" kern="1200" dirty="0"/>
            <a:t> of all HTML elements</a:t>
          </a:r>
        </a:p>
      </dsp:txBody>
      <dsp:txXfrm>
        <a:off x="4148429" y="2424101"/>
        <a:ext cx="3014886" cy="764300"/>
      </dsp:txXfrm>
    </dsp:sp>
    <dsp:sp modelId="{C02612F9-1102-457A-961D-C2FB38369D86}">
      <dsp:nvSpPr>
        <dsp:cNvPr id="0" name=""/>
        <dsp:cNvSpPr/>
      </dsp:nvSpPr>
      <dsp:spPr>
        <a:xfrm>
          <a:off x="4107082" y="3335622"/>
          <a:ext cx="3097580" cy="8469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HTML elements as </a:t>
          </a:r>
          <a:r>
            <a:rPr lang="en-US" sz="2100" b="1" kern="1200" dirty="0"/>
            <a:t>objects</a:t>
          </a:r>
          <a:endParaRPr lang="en-US" sz="2100" kern="1200" dirty="0"/>
        </a:p>
      </dsp:txBody>
      <dsp:txXfrm>
        <a:off x="4148429" y="3376969"/>
        <a:ext cx="3014886" cy="764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9AA0-1ACC-4C35-A92B-40FFE2D7E078}">
      <dsp:nvSpPr>
        <dsp:cNvPr id="0" name=""/>
        <dsp:cNvSpPr/>
      </dsp:nvSpPr>
      <dsp:spPr>
        <a:xfrm rot="16200000">
          <a:off x="-728736" y="730889"/>
          <a:ext cx="3574131" cy="211235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3229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Finding HTML elements by id</a:t>
          </a:r>
        </a:p>
      </dsp:txBody>
      <dsp:txXfrm rot="5400000">
        <a:off x="2154" y="714825"/>
        <a:ext cx="2112351" cy="2144479"/>
      </dsp:txXfrm>
    </dsp:sp>
    <dsp:sp modelId="{80664506-306C-4DD8-9CBC-B8CFA858A4A9}">
      <dsp:nvSpPr>
        <dsp:cNvPr id="0" name=""/>
        <dsp:cNvSpPr/>
      </dsp:nvSpPr>
      <dsp:spPr>
        <a:xfrm rot="16200000">
          <a:off x="1542041" y="730889"/>
          <a:ext cx="3574131" cy="211235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3229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Finding HTML elements by tag name</a:t>
          </a:r>
        </a:p>
      </dsp:txBody>
      <dsp:txXfrm rot="5400000">
        <a:off x="2272931" y="714825"/>
        <a:ext cx="2112351" cy="2144479"/>
      </dsp:txXfrm>
    </dsp:sp>
    <dsp:sp modelId="{C8EFB69C-389C-449C-9B44-693CDD109ECB}">
      <dsp:nvSpPr>
        <dsp:cNvPr id="0" name=""/>
        <dsp:cNvSpPr/>
      </dsp:nvSpPr>
      <dsp:spPr>
        <a:xfrm rot="16200000">
          <a:off x="3812819" y="730889"/>
          <a:ext cx="3574131" cy="211235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3229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Finding HTML elements by class name</a:t>
          </a:r>
        </a:p>
      </dsp:txBody>
      <dsp:txXfrm rot="5400000">
        <a:off x="4543709" y="714825"/>
        <a:ext cx="2112351" cy="2144479"/>
      </dsp:txXfrm>
    </dsp:sp>
    <dsp:sp modelId="{8AB41168-94AD-4A68-B53A-9850DAEC6DE2}">
      <dsp:nvSpPr>
        <dsp:cNvPr id="0" name=""/>
        <dsp:cNvSpPr/>
      </dsp:nvSpPr>
      <dsp:spPr>
        <a:xfrm rot="16200000">
          <a:off x="6083597" y="730889"/>
          <a:ext cx="3574131" cy="211235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3229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Finding HTML Elements by CSS Selector</a:t>
          </a:r>
        </a:p>
      </dsp:txBody>
      <dsp:txXfrm rot="5400000">
        <a:off x="6814487" y="714825"/>
        <a:ext cx="2112351" cy="2144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9AA0-1ACC-4C35-A92B-40FFE2D7E078}">
      <dsp:nvSpPr>
        <dsp:cNvPr id="0" name=""/>
        <dsp:cNvSpPr/>
      </dsp:nvSpPr>
      <dsp:spPr>
        <a:xfrm rot="16200000">
          <a:off x="-369021" y="370111"/>
          <a:ext cx="3574131" cy="283390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481" bIns="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Changing HTML content</a:t>
          </a:r>
        </a:p>
      </dsp:txBody>
      <dsp:txXfrm rot="5400000">
        <a:off x="1091" y="714825"/>
        <a:ext cx="2833908" cy="2144479"/>
      </dsp:txXfrm>
    </dsp:sp>
    <dsp:sp modelId="{80664506-306C-4DD8-9CBC-B8CFA858A4A9}">
      <dsp:nvSpPr>
        <dsp:cNvPr id="0" name=""/>
        <dsp:cNvSpPr/>
      </dsp:nvSpPr>
      <dsp:spPr>
        <a:xfrm rot="16200000">
          <a:off x="2677430" y="370111"/>
          <a:ext cx="3574131" cy="283390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481" bIns="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Changing the Value of an Attribute</a:t>
          </a:r>
          <a:endParaRPr lang="en-US" sz="3800" kern="1200" dirty="0"/>
        </a:p>
      </dsp:txBody>
      <dsp:txXfrm rot="5400000">
        <a:off x="3047542" y="714825"/>
        <a:ext cx="2833908" cy="2144479"/>
      </dsp:txXfrm>
    </dsp:sp>
    <dsp:sp modelId="{C8EFB69C-389C-449C-9B44-693CDD109ECB}">
      <dsp:nvSpPr>
        <dsp:cNvPr id="0" name=""/>
        <dsp:cNvSpPr/>
      </dsp:nvSpPr>
      <dsp:spPr>
        <a:xfrm rot="16200000">
          <a:off x="5723882" y="370111"/>
          <a:ext cx="3574131" cy="283390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481" bIns="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Changing HTML Style</a:t>
          </a:r>
        </a:p>
      </dsp:txBody>
      <dsp:txXfrm rot="5400000">
        <a:off x="6093994" y="714825"/>
        <a:ext cx="2833908" cy="2144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9AA0-1ACC-4C35-A92B-40FFE2D7E078}">
      <dsp:nvSpPr>
        <dsp:cNvPr id="0" name=""/>
        <dsp:cNvSpPr/>
      </dsp:nvSpPr>
      <dsp:spPr>
        <a:xfrm rot="16200000">
          <a:off x="-369021" y="370111"/>
          <a:ext cx="3574131" cy="283390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2016" bIns="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Creating New HTML Elements</a:t>
          </a:r>
        </a:p>
      </dsp:txBody>
      <dsp:txXfrm rot="5400000">
        <a:off x="1091" y="714825"/>
        <a:ext cx="2833908" cy="2144479"/>
      </dsp:txXfrm>
    </dsp:sp>
    <dsp:sp modelId="{80664506-306C-4DD8-9CBC-B8CFA858A4A9}">
      <dsp:nvSpPr>
        <dsp:cNvPr id="0" name=""/>
        <dsp:cNvSpPr/>
      </dsp:nvSpPr>
      <dsp:spPr>
        <a:xfrm rot="16200000">
          <a:off x="2677430" y="370111"/>
          <a:ext cx="3574131" cy="283390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2016" bIns="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Inserting HTML Elements</a:t>
          </a:r>
          <a:endParaRPr lang="en-US" sz="4000" kern="1200" dirty="0"/>
        </a:p>
      </dsp:txBody>
      <dsp:txXfrm rot="5400000">
        <a:off x="3047542" y="714825"/>
        <a:ext cx="2833908" cy="2144479"/>
      </dsp:txXfrm>
    </dsp:sp>
    <dsp:sp modelId="{C8EFB69C-389C-449C-9B44-693CDD109ECB}">
      <dsp:nvSpPr>
        <dsp:cNvPr id="0" name=""/>
        <dsp:cNvSpPr/>
      </dsp:nvSpPr>
      <dsp:spPr>
        <a:xfrm rot="16200000">
          <a:off x="5723882" y="370111"/>
          <a:ext cx="3574131" cy="283390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2016" bIns="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Removing HTML Elements</a:t>
          </a:r>
        </a:p>
      </dsp:txBody>
      <dsp:txXfrm rot="5400000">
        <a:off x="6093994" y="714825"/>
        <a:ext cx="2833908" cy="2144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416819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157535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1452126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uk-UA" dirty="0"/>
          </a:p>
        </p:txBody>
      </p:sp>
    </p:spTree>
    <p:extLst>
      <p:ext uri="{BB962C8B-B14F-4D97-AF65-F5344CB8AC3E}">
        <p14:creationId xmlns:p14="http://schemas.microsoft.com/office/powerpoint/2010/main" val="997793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3306533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3181041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1291793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3371400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99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0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42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96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05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51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53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14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95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  <a:defRPr/>
            </a:pP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48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07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04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0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65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>
                <a:solidFill>
                  <a:prstClr val="black"/>
                </a:solidFill>
              </a:rPr>
              <a:pPr/>
              <a:t>36</a:t>
            </a:fld>
            <a:endParaRPr lang="uk-UA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6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2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258332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19602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70965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110219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uk-UA" dirty="0"/>
          </a:p>
        </p:txBody>
      </p:sp>
    </p:spTree>
    <p:extLst>
      <p:ext uri="{BB962C8B-B14F-4D97-AF65-F5344CB8AC3E}">
        <p14:creationId xmlns:p14="http://schemas.microsoft.com/office/powerpoint/2010/main" val="2165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06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66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900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1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920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071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31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05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7156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080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70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07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9309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67708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760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5/22/2024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67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 (no lin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07504" y="1447801"/>
            <a:ext cx="8928992" cy="47655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0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77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60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37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93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0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186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7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854" r:id="rId25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depen.io/mdem/pen/EvWoN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mdem/pen/gwaVkN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codepen.io/mdem/pen/EeQVgj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0000" y="2700000"/>
            <a:ext cx="6480000" cy="1447800"/>
          </a:xfrm>
        </p:spPr>
        <p:txBody>
          <a:bodyPr>
            <a:normAutofit/>
          </a:bodyPr>
          <a:lstStyle/>
          <a:p>
            <a:r>
              <a:rPr lang="en-US" sz="5400" b="1" dirty="0"/>
              <a:t>JS5: Lesson #10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A9F81-E8D6-B314-7204-D813F1728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338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/>
          <a:lstStyle/>
          <a:p>
            <a:pPr algn="l"/>
            <a:r>
              <a:rPr altLang="uk-UA" b="0" dirty="0">
                <a:solidFill>
                  <a:srgbClr val="017EB8"/>
                </a:solidFill>
              </a:rPr>
              <a:t>Finding HTML Elements by id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b="1" noProof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600" b="1" noProof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 = document.getElementById(</a:t>
            </a:r>
            <a:r>
              <a:rPr lang="en-US" sz="2600" b="1" noProof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'target'</a:t>
            </a:r>
            <a:r>
              <a:rPr lang="en-US" sz="2600" b="1" noProof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Will find </a:t>
            </a:r>
            <a:r>
              <a:rPr lang="en-US" sz="2800" b="1" i="1" dirty="0"/>
              <a:t>one</a:t>
            </a:r>
            <a:r>
              <a:rPr lang="en-US" sz="2800" dirty="0"/>
              <a:t> element with id "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800" dirty="0"/>
              <a:t>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971800"/>
            <a:ext cx="6624736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!DOCTYPE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="target"&gt;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Target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Another Paragraph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b="0" dirty="0">
                <a:solidFill>
                  <a:srgbClr val="017EB8"/>
                </a:solidFill>
              </a:rPr>
              <a:t>Finding HTML Elements by Tag Name</a:t>
            </a:r>
            <a:endParaRPr lang="uk-UA" b="0" dirty="0">
              <a:solidFill>
                <a:srgbClr val="017EB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b="1" spc="-20" noProof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600" b="1" spc="-20" noProof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document.getElementsByTagName(</a:t>
            </a:r>
            <a:r>
              <a:rPr lang="en-US" sz="2600" b="1" spc="-20" noProof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-US" sz="2600" b="1" spc="-20" noProof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600" b="1" spc="-2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400" noProof="1"/>
          </a:p>
          <a:p>
            <a:pPr>
              <a:defRPr/>
            </a:pPr>
            <a:r>
              <a:rPr lang="en-US" sz="2800" noProof="1"/>
              <a:t>Will find </a:t>
            </a:r>
            <a:r>
              <a:rPr lang="en-US" sz="2800" b="1" i="1" noProof="1"/>
              <a:t>all</a:t>
            </a:r>
            <a:r>
              <a:rPr lang="en-US" sz="2800" noProof="1"/>
              <a:t> paragraphs on a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971800"/>
            <a:ext cx="6624736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!DOCTYPE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="target"&gt;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Target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Another Paragraph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b="0" dirty="0">
                <a:solidFill>
                  <a:srgbClr val="017EB8"/>
                </a:solidFill>
              </a:rPr>
              <a:t>Finding HTML Elements by Class Name</a:t>
            </a:r>
            <a:endParaRPr lang="uk-UA" b="0" dirty="0">
              <a:solidFill>
                <a:srgbClr val="017EB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3" y="1447801"/>
            <a:ext cx="9036497" cy="47655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spc="-100" noProof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spc="-100" noProof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document.getElementsByClassName(</a:t>
            </a:r>
            <a:r>
              <a:rPr lang="en-US" sz="2400" b="1" spc="-100" noProof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'target'</a:t>
            </a:r>
            <a:r>
              <a:rPr lang="en-US" sz="2400" b="1" spc="-100" noProof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spc="-1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400" noProof="1"/>
          </a:p>
          <a:p>
            <a:pPr>
              <a:defRPr/>
            </a:pPr>
            <a:r>
              <a:rPr lang="en-US" sz="2800" noProof="1"/>
              <a:t>Will find </a:t>
            </a:r>
            <a:r>
              <a:rPr lang="en-US" sz="2800" b="1" i="1" noProof="1"/>
              <a:t>all</a:t>
            </a:r>
            <a:r>
              <a:rPr lang="en-US" sz="2800" noProof="1"/>
              <a:t> elements with class '</a:t>
            </a:r>
            <a:r>
              <a:rPr lang="en-US" sz="2800" b="1" noProof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800" noProof="1"/>
              <a:t>' on a page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733264" y="2971800"/>
            <a:ext cx="7677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!DOCTYPE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="target"&gt;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Target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="target"&gt;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Another Paragraph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3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HTML Elements by CSS Selector</a:t>
            </a:r>
            <a:endParaRPr lang="uk-UA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7504" y="1447801"/>
            <a:ext cx="8928992" cy="4765508"/>
          </a:xfrm>
        </p:spPr>
        <p:txBody>
          <a:bodyPr/>
          <a:lstStyle/>
          <a:p>
            <a:pPr>
              <a:defRPr/>
            </a:pPr>
            <a:r>
              <a:rPr lang="en-US" sz="2500" b="1" spc="-170" noProof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spc="-170" noProof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 = document.querySelector(</a:t>
            </a:r>
            <a:r>
              <a:rPr lang="en-US" sz="2500" b="1" spc="-170" noProof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'body &gt; p#target'</a:t>
            </a:r>
            <a:r>
              <a:rPr lang="en-US" sz="2500" b="1" spc="-170" noProof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2800" spc="-150" dirty="0"/>
              <a:t>Will find </a:t>
            </a:r>
            <a:r>
              <a:rPr lang="en-US" sz="2800" b="1" i="1" spc="-150" dirty="0"/>
              <a:t>one</a:t>
            </a:r>
            <a:r>
              <a:rPr lang="en-US" sz="2800" spc="-150" dirty="0"/>
              <a:t> element by CSS selector "</a:t>
            </a:r>
            <a:r>
              <a:rPr lang="en-US" sz="2800" b="1" spc="-1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&gt; </a:t>
            </a:r>
            <a:r>
              <a:rPr lang="en-US" sz="2800" b="1" spc="-15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p#target</a:t>
            </a:r>
            <a:r>
              <a:rPr lang="en-US" sz="2800" spc="-150" dirty="0"/>
              <a:t>"</a:t>
            </a:r>
            <a:endParaRPr lang="en-US" sz="2800" spc="-1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971800"/>
            <a:ext cx="6624736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!DOCTYPE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="target"&gt;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Sample Target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Another Paragraph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7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/>
          <a:lstStyle/>
          <a:p>
            <a:pPr algn="l"/>
            <a:r>
              <a:rPr altLang="uk-UA" b="0" dirty="0">
                <a:solidFill>
                  <a:srgbClr val="017EB8"/>
                </a:solidFill>
              </a:rPr>
              <a:t>Changing HTML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07504" y="1943101"/>
          <a:ext cx="8928992" cy="357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331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/>
          <a:lstStyle/>
          <a:p>
            <a:pPr algn="l"/>
            <a:r>
              <a:rPr altLang="uk-UA" b="0" dirty="0">
                <a:solidFill>
                  <a:srgbClr val="017EB8"/>
                </a:solidFill>
              </a:rPr>
              <a:t>Changing HTML Content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Will </a:t>
            </a:r>
            <a:r>
              <a:rPr lang="en-US" sz="2800" b="1" i="1" dirty="0"/>
              <a:t>replace</a:t>
            </a:r>
            <a:r>
              <a:rPr lang="en-US" sz="2800" dirty="0"/>
              <a:t> inner content of an element</a:t>
            </a:r>
            <a:endParaRPr lang="uk-UA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0707" y="2438400"/>
            <a:ext cx="804258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-2"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textContent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&lt;i&gt;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&lt;/i&gt;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-2'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&lt;i&gt;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&lt;/i&gt;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154" r="72917" b="70769"/>
          <a:stretch/>
        </p:blipFill>
        <p:spPr>
          <a:xfrm>
            <a:off x="4526699" y="1447801"/>
            <a:ext cx="4953000" cy="2286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11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/>
          <a:lstStyle/>
          <a:p>
            <a:pPr algn="l"/>
            <a:r>
              <a:rPr altLang="uk-UA" b="0" dirty="0">
                <a:solidFill>
                  <a:srgbClr val="017EB8"/>
                </a:solidFill>
              </a:rPr>
              <a:t>Changing the Value of an Attribute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document.getElementById(</a:t>
            </a:r>
            <a:r>
              <a:rPr lang="en-US" sz="24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b="1" noProof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</a:t>
            </a:r>
            <a:r>
              <a:rPr lang="en-US" sz="2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noProof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value</a:t>
            </a:r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6423" y="2362200"/>
            <a:ext cx="749115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'h3'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36" t="6715" r="1618" b="67778"/>
          <a:stretch/>
        </p:blipFill>
        <p:spPr>
          <a:xfrm>
            <a:off x="5638800" y="1356479"/>
            <a:ext cx="7162801" cy="22666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25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/>
          <a:lstStyle/>
          <a:p>
            <a:pPr algn="l"/>
            <a:r>
              <a:rPr altLang="uk-UA" b="0" dirty="0">
                <a:solidFill>
                  <a:srgbClr val="017EB8"/>
                </a:solidFill>
              </a:rPr>
              <a:t>Changing HTML Style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pc="-1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document.getElementById(</a:t>
            </a:r>
            <a:r>
              <a:rPr lang="en-US" sz="2400" spc="-1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400" spc="-1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b="1" spc="-100" noProof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style.property</a:t>
            </a:r>
            <a:r>
              <a:rPr lang="en-US" sz="2400" spc="-1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spc="-100" noProof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value</a:t>
            </a:r>
          </a:p>
          <a:p>
            <a:pPr marL="0" indent="0">
              <a:buNone/>
              <a:defRPr/>
            </a:pPr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314" y="2260894"/>
            <a:ext cx="886973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getElementsByClassName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textAlign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9" t="6715" r="3325" b="67778"/>
          <a:stretch/>
        </p:blipFill>
        <p:spPr>
          <a:xfrm>
            <a:off x="1848262" y="990600"/>
            <a:ext cx="7312844" cy="23659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88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/>
          <a:lstStyle/>
          <a:p>
            <a:pPr algn="l"/>
            <a:r>
              <a:rPr altLang="uk-UA" b="0" dirty="0">
                <a:solidFill>
                  <a:srgbClr val="017EB8"/>
                </a:solidFill>
              </a:rPr>
              <a:t>Adding and Removing HTML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90096"/>
              </p:ext>
            </p:extLst>
          </p:nvPr>
        </p:nvGraphicFramePr>
        <p:xfrm>
          <a:off x="107504" y="1943101"/>
          <a:ext cx="8928992" cy="357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679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/>
          <a:lstStyle/>
          <a:p>
            <a:pPr algn="l"/>
            <a:r>
              <a:rPr lang="en-US" altLang="uk-UA" b="0" dirty="0">
                <a:solidFill>
                  <a:srgbClr val="017EB8"/>
                </a:solidFill>
              </a:rPr>
              <a:t>Creating New HTML Elements (Nodes)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6436" y="2286000"/>
            <a:ext cx="833112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"p-1"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createTextNode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'p-1'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&lt;b&gt;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&lt;/b&gt;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219200"/>
            <a:ext cx="8928992" cy="49941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Before </a:t>
            </a:r>
            <a:r>
              <a:rPr lang="en-US" sz="2800" b="1" i="1" dirty="0"/>
              <a:t>adding</a:t>
            </a:r>
            <a:r>
              <a:rPr lang="en-US" sz="2800" dirty="0"/>
              <a:t> new element to the HTML DOM, you must </a:t>
            </a:r>
            <a:r>
              <a:rPr lang="en-US" sz="2800" b="1" i="1" dirty="0"/>
              <a:t>create</a:t>
            </a:r>
            <a:r>
              <a:rPr lang="en-US" sz="2800" dirty="0"/>
              <a:t> the element (element node) first.</a:t>
            </a:r>
            <a:endParaRPr lang="uk-UA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155" r="69582" b="83076"/>
          <a:stretch/>
        </p:blipFill>
        <p:spPr>
          <a:xfrm>
            <a:off x="609600" y="762000"/>
            <a:ext cx="7152232" cy="1371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96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75F1-2CC1-4A54-8B02-EE9556DB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8244-7531-4E9D-843F-7E82499DD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in Browser</a:t>
            </a:r>
          </a:p>
          <a:p>
            <a:r>
              <a:rPr lang="en-US" dirty="0"/>
              <a:t>Events Handling</a:t>
            </a:r>
          </a:p>
        </p:txBody>
      </p:sp>
    </p:spTree>
    <p:extLst>
      <p:ext uri="{BB962C8B-B14F-4D97-AF65-F5344CB8AC3E}">
        <p14:creationId xmlns:p14="http://schemas.microsoft.com/office/powerpoint/2010/main" val="3465447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uk-UA" b="0" dirty="0">
                <a:solidFill>
                  <a:srgbClr val="017EB8"/>
                </a:solidFill>
              </a:rPr>
              <a:t>Inserting Elements Before and After Node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219200"/>
            <a:ext cx="8928992" cy="49941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Also, you can </a:t>
            </a:r>
            <a:r>
              <a:rPr lang="en-US" sz="2800" b="1" i="1" dirty="0"/>
              <a:t>inserting</a:t>
            </a:r>
            <a:r>
              <a:rPr lang="en-US" sz="2800" dirty="0"/>
              <a:t> HTML Elements </a:t>
            </a:r>
            <a:r>
              <a:rPr lang="en-US" sz="2800" b="1" dirty="0"/>
              <a:t>before</a:t>
            </a:r>
            <a:r>
              <a:rPr lang="en-US" sz="2800" dirty="0"/>
              <a:t> and </a:t>
            </a:r>
            <a:r>
              <a:rPr lang="en-US" sz="2800" b="1" dirty="0"/>
              <a:t>after</a:t>
            </a:r>
            <a:r>
              <a:rPr lang="en-US" sz="2800" dirty="0"/>
              <a:t> another element (element node).</a:t>
            </a:r>
            <a:endParaRPr lang="uk-UA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76730" y="2192725"/>
            <a:ext cx="7590539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&gt;This is some content!&lt;/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'header'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'footer'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textContent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HEADER!'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textContent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FOOTER!'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'body'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16" t="6923" r="75417" b="62308"/>
          <a:stretch/>
        </p:blipFill>
        <p:spPr>
          <a:xfrm>
            <a:off x="776730" y="2040325"/>
            <a:ext cx="3886200" cy="26801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81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>
            <a:normAutofit/>
          </a:bodyPr>
          <a:lstStyle/>
          <a:p>
            <a:pPr algn="l"/>
            <a:r>
              <a:rPr lang="en-US" altLang="uk-UA" b="0" dirty="0">
                <a:solidFill>
                  <a:srgbClr val="017EB8"/>
                </a:solidFill>
              </a:rPr>
              <a:t>Removing Existing HTML Elements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5153510"/>
            <a:ext cx="8928992" cy="105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To </a:t>
            </a:r>
            <a:r>
              <a:rPr lang="en-US" sz="2800" b="1" i="1" dirty="0"/>
              <a:t>remove</a:t>
            </a:r>
            <a:r>
              <a:rPr lang="en-US" sz="2800" dirty="0"/>
              <a:t> an HTML element, you must know the </a:t>
            </a:r>
            <a:r>
              <a:rPr lang="en-US" sz="2800" b="1" i="1" dirty="0"/>
              <a:t>parent</a:t>
            </a:r>
            <a:r>
              <a:rPr lang="en-US" sz="2800" dirty="0"/>
              <a:t> of the element.</a:t>
            </a:r>
            <a:endParaRPr lang="uk-UA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52850"/>
            <a:ext cx="51475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16" t="6923" r="75833" b="62308"/>
          <a:stretch/>
        </p:blipFill>
        <p:spPr>
          <a:xfrm>
            <a:off x="4724400" y="2336134"/>
            <a:ext cx="3474866" cy="24383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5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>
            <a:normAutofit/>
          </a:bodyPr>
          <a:lstStyle/>
          <a:p>
            <a:pPr algn="l"/>
            <a:r>
              <a:rPr lang="en-US" altLang="uk-UA" b="0" dirty="0">
                <a:solidFill>
                  <a:srgbClr val="017EB8"/>
                </a:solidFill>
              </a:rPr>
              <a:t>Removing Existing HTML Elements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5014" y="1157514"/>
            <a:ext cx="7713971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paragraphs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removeChild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newParagraph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newParagraph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replaceChild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newParagraph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paragraphs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6" t="6923" r="73334" b="67692"/>
          <a:stretch/>
        </p:blipFill>
        <p:spPr>
          <a:xfrm>
            <a:off x="5562600" y="929949"/>
            <a:ext cx="3840480" cy="20117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657600" y="6018766"/>
            <a:ext cx="419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r>
              <a:rPr lang="en-US" altLang="uk-UA" dirty="0">
                <a:hlinkClick r:id="rId4"/>
              </a:rPr>
              <a:t>https://codepen.io/mdem/pen/EvWoNM</a:t>
            </a:r>
            <a:endParaRPr lang="uk-UA" altLang="uk-UA" dirty="0"/>
          </a:p>
        </p:txBody>
      </p:sp>
    </p:spTree>
    <p:extLst>
      <p:ext uri="{BB962C8B-B14F-4D97-AF65-F5344CB8AC3E}">
        <p14:creationId xmlns:p14="http://schemas.microsoft.com/office/powerpoint/2010/main" val="20003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uk-UA" dirty="0"/>
              <a:t>JavaScript Popups</a:t>
            </a:r>
            <a:endParaRPr lang="uk-UA" alt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Alert Box</a:t>
            </a:r>
          </a:p>
          <a:p>
            <a:pPr marL="0" indent="0">
              <a:buNone/>
              <a:defRPr/>
            </a:pPr>
            <a:endParaRPr lang="en-US" sz="4000" dirty="0"/>
          </a:p>
          <a:p>
            <a:pPr>
              <a:defRPr/>
            </a:pPr>
            <a:r>
              <a:rPr lang="en-US" sz="2400" dirty="0"/>
              <a:t>Confirm Box</a:t>
            </a:r>
          </a:p>
          <a:p>
            <a:pPr marL="0" indent="0">
              <a:buNone/>
              <a:defRPr/>
            </a:pPr>
            <a:endParaRPr lang="en-US" sz="4000" dirty="0"/>
          </a:p>
          <a:p>
            <a:pPr>
              <a:defRPr/>
            </a:pPr>
            <a:r>
              <a:rPr lang="en-US" sz="2400" dirty="0"/>
              <a:t>Prompt Box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53684" y="1705266"/>
            <a:ext cx="3583032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6713" y="2865909"/>
            <a:ext cx="8170827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kumimoji="0" lang="uk-UA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6632" y="4020908"/>
            <a:ext cx="7830990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clicks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"OK"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clicks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uk-UA" altLang="uk-UA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4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800" dirty="0"/>
              <a:t>Events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43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Description</a:t>
            </a:r>
            <a:endParaRPr lang="uk-UA" altLang="en-US" dirty="0"/>
          </a:p>
        </p:txBody>
      </p:sp>
      <p:sp>
        <p:nvSpPr>
          <p:cNvPr id="18637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382000" cy="2590800"/>
          </a:xfrm>
        </p:spPr>
        <p:txBody>
          <a:bodyPr/>
          <a:lstStyle/>
          <a:p>
            <a:pPr algn="just" eaLnBrk="1" hangingPunct="1"/>
            <a:r>
              <a:rPr lang="en-US" altLang="en-US" sz="2600" dirty="0"/>
              <a:t>How JavaScript </a:t>
            </a:r>
            <a:r>
              <a:rPr lang="en-US" altLang="en-US" sz="2600" b="1" i="1" dirty="0"/>
              <a:t>communicates</a:t>
            </a:r>
            <a:r>
              <a:rPr lang="en-US" altLang="en-US" sz="2600" dirty="0"/>
              <a:t> with the world?</a:t>
            </a:r>
            <a:endParaRPr lang="en-US" altLang="en-US" sz="1400" dirty="0"/>
          </a:p>
          <a:p>
            <a:pPr algn="just" eaLnBrk="1" hangingPunct="1"/>
            <a:endParaRPr lang="en-US" altLang="en-US" sz="1400" dirty="0"/>
          </a:p>
          <a:p>
            <a:pPr algn="just" eaLnBrk="1" hangingPunct="1"/>
            <a:r>
              <a:rPr lang="en-US" altLang="en-US" sz="2600" dirty="0"/>
              <a:t>In outline a mechanism works by next scenario: user do something and this action be an event for browser. JavaScript observe for pages in browser. And if event has occurred script be activated</a:t>
            </a:r>
            <a:r>
              <a:rPr lang="en-US" altLang="en-US" dirty="0"/>
              <a:t>.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1148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495800"/>
            <a:ext cx="1400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572000"/>
            <a:ext cx="25336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5029200"/>
            <a:ext cx="1400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4876800"/>
            <a:ext cx="390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800600"/>
            <a:ext cx="1924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50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Event handling</a:t>
            </a:r>
            <a:endParaRPr lang="uk-UA" altLang="en-US" dirty="0"/>
          </a:p>
        </p:txBody>
      </p:sp>
      <p:sp>
        <p:nvSpPr>
          <p:cNvPr id="18841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610600" cy="4724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But JavaScript </a:t>
            </a:r>
            <a:r>
              <a:rPr lang="en-US" altLang="en-US" sz="2400" b="1" i="1" dirty="0"/>
              <a:t>doesn't observe</a:t>
            </a:r>
            <a:r>
              <a:rPr lang="en-US" altLang="en-US" sz="2400" dirty="0"/>
              <a:t> for events by default. </a:t>
            </a:r>
          </a:p>
          <a:p>
            <a:pPr algn="just" eaLnBrk="1" hangingPunct="1"/>
            <a:r>
              <a:rPr lang="en-US" altLang="en-US" sz="2400" dirty="0"/>
              <a:t>You should </a:t>
            </a:r>
            <a:r>
              <a:rPr lang="en-US" altLang="en-US" sz="2400" b="1" i="1" dirty="0"/>
              <a:t>specify</a:t>
            </a:r>
            <a:r>
              <a:rPr lang="en-US" altLang="en-US" sz="2400" dirty="0"/>
              <a:t> for your code what events </a:t>
            </a:r>
            <a:r>
              <a:rPr lang="en-US" altLang="en-US" sz="2400" b="1" i="1" dirty="0"/>
              <a:t>interesting</a:t>
            </a:r>
            <a:r>
              <a:rPr lang="en-US" altLang="en-US" sz="2400" dirty="0"/>
              <a:t> for it.</a:t>
            </a:r>
          </a:p>
          <a:p>
            <a:pPr algn="just" eaLnBrk="1" hangingPunct="1"/>
            <a:endParaRPr lang="en-US" altLang="en-US" sz="1400" dirty="0"/>
          </a:p>
          <a:p>
            <a:r>
              <a:rPr lang="en-US" altLang="en-US" sz="2400" dirty="0"/>
              <a:t>Exist </a:t>
            </a:r>
            <a:r>
              <a:rPr lang="en-US" altLang="en-US" sz="2400" b="1" i="1" dirty="0"/>
              <a:t>3 base ways</a:t>
            </a:r>
            <a:r>
              <a:rPr lang="en-US" altLang="en-US" sz="2400" dirty="0"/>
              <a:t> to </a:t>
            </a:r>
            <a:r>
              <a:rPr lang="en-US" altLang="en-US" sz="2400" b="1" i="1" dirty="0"/>
              <a:t>subscribe</a:t>
            </a:r>
            <a:r>
              <a:rPr lang="en-US" altLang="en-US" sz="2400" dirty="0"/>
              <a:t> on event:</a:t>
            </a:r>
          </a:p>
          <a:p>
            <a:pPr marL="704850" lvl="1" indent="-342900"/>
            <a:r>
              <a:rPr lang="en-US" altLang="en-US" sz="2200" dirty="0"/>
              <a:t>inline in HTML;</a:t>
            </a:r>
          </a:p>
          <a:p>
            <a:pPr marL="704850" lvl="1" indent="-342900"/>
            <a:r>
              <a:rPr lang="en-US" altLang="en-US" sz="2200" dirty="0"/>
              <a:t>using of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onevent</a:t>
            </a:r>
            <a:r>
              <a:rPr lang="en-US" altLang="en-US" sz="2200" dirty="0"/>
              <a:t> attribute;</a:t>
            </a:r>
          </a:p>
          <a:p>
            <a:pPr marL="704850" lvl="1" indent="-342900"/>
            <a:r>
              <a:rPr lang="en-US" altLang="en-US" sz="2200" dirty="0"/>
              <a:t>using of special methods.</a:t>
            </a:r>
          </a:p>
          <a:p>
            <a:endParaRPr lang="en-US" altLang="en-US" sz="1400" dirty="0"/>
          </a:p>
          <a:p>
            <a:r>
              <a:rPr lang="en-US" altLang="en-US" sz="2400" b="1" i="1" dirty="0"/>
              <a:t>First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second</a:t>
            </a:r>
            <a:r>
              <a:rPr lang="en-US" altLang="en-US" sz="2400" dirty="0"/>
              <a:t> ways are </a:t>
            </a:r>
            <a:r>
              <a:rPr lang="en-US" altLang="en-US" sz="2400" b="1" i="1" dirty="0"/>
              <a:t>deprecated</a:t>
            </a:r>
            <a:r>
              <a:rPr lang="en-US" altLang="en-US" sz="2400" dirty="0"/>
              <a:t> for present days. Let's see more detailed on event handling.</a:t>
            </a:r>
          </a:p>
        </p:txBody>
      </p:sp>
    </p:spTree>
    <p:extLst>
      <p:ext uri="{BB962C8B-B14F-4D97-AF65-F5344CB8AC3E}">
        <p14:creationId xmlns:p14="http://schemas.microsoft.com/office/powerpoint/2010/main" val="1073611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Inline handling</a:t>
            </a:r>
            <a:endParaRPr lang="uk-UA" altLang="en-US" dirty="0"/>
          </a:p>
        </p:txBody>
      </p:sp>
      <p:sp>
        <p:nvSpPr>
          <p:cNvPr id="190471" name="Content Placeholder 2"/>
          <p:cNvSpPr>
            <a:spLocks/>
          </p:cNvSpPr>
          <p:nvPr/>
        </p:nvSpPr>
        <p:spPr bwMode="auto">
          <a:xfrm>
            <a:off x="1240367" y="2691884"/>
            <a:ext cx="6705600" cy="1017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271463" lvl="4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action();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lvl="4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Demo</a:t>
            </a:r>
          </a:p>
          <a:p>
            <a:pPr marL="271463" lvl="4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  <p:sp>
        <p:nvSpPr>
          <p:cNvPr id="190473" name="Content Placeholder 2"/>
          <p:cNvSpPr>
            <a:spLocks/>
          </p:cNvSpPr>
          <p:nvPr/>
        </p:nvSpPr>
        <p:spPr bwMode="auto">
          <a:xfrm>
            <a:off x="211667" y="1295400"/>
            <a:ext cx="8763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b="1" i="1" dirty="0"/>
              <a:t>Inline</a:t>
            </a:r>
            <a:r>
              <a:rPr lang="en-US" altLang="en-US" sz="2400" dirty="0"/>
              <a:t> way adding of JavaScript into HTML. </a:t>
            </a:r>
          </a:p>
          <a:p>
            <a:pPr marL="342900" indent="-34290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If we use this technique we should update HTML-page and set some JS code in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onevent</a:t>
            </a:r>
            <a:r>
              <a:rPr lang="en-US" altLang="en-US" sz="2400" dirty="0"/>
              <a:t> attribute of HTML-element.</a:t>
            </a:r>
          </a:p>
          <a:p>
            <a:pPr algn="just" eaLnBrk="1" hangingPunct="1">
              <a:buFont typeface="Calibri" panose="020F0502020204030204" pitchFamily="34" charset="0"/>
              <a:buNone/>
            </a:pPr>
            <a:endParaRPr lang="en-US" altLang="en-US" sz="2000" dirty="0"/>
          </a:p>
          <a:p>
            <a:pPr algn="just" eaLnBrk="1" hangingPunct="1">
              <a:buFont typeface="Calibri" panose="020F0502020204030204" pitchFamily="34" charset="0"/>
              <a:buNone/>
            </a:pPr>
            <a:endParaRPr lang="en-US" altLang="en-US" sz="2000" dirty="0"/>
          </a:p>
          <a:p>
            <a:pPr algn="just" eaLnBrk="1" hangingPunct="1">
              <a:buFont typeface="Calibri" panose="020F0502020204030204" pitchFamily="34" charset="0"/>
              <a:buNone/>
            </a:pPr>
            <a:endParaRPr lang="en-US" altLang="en-US" sz="2000" dirty="0"/>
          </a:p>
          <a:p>
            <a:pPr marL="342900" indent="-34290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en-US" sz="2500" dirty="0"/>
          </a:p>
          <a:p>
            <a:pPr marL="342900" indent="-34290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Example</a:t>
            </a:r>
            <a:r>
              <a:rPr lang="en-US" altLang="en-US" sz="2500" dirty="0"/>
              <a:t>:</a:t>
            </a:r>
          </a:p>
          <a:p>
            <a:pPr algn="just" eaLnBrk="1" hangingPunct="1">
              <a:buFont typeface="Calibri" panose="020F0502020204030204" pitchFamily="34" charset="0"/>
              <a:buNone/>
            </a:pPr>
            <a:endParaRPr lang="en-US" altLang="en-US" sz="2500" dirty="0"/>
          </a:p>
        </p:txBody>
      </p:sp>
      <p:sp>
        <p:nvSpPr>
          <p:cNvPr id="190474" name="Content Placeholder 2"/>
          <p:cNvSpPr>
            <a:spLocks/>
          </p:cNvSpPr>
          <p:nvPr/>
        </p:nvSpPr>
        <p:spPr bwMode="auto">
          <a:xfrm>
            <a:off x="211667" y="5410200"/>
            <a:ext cx="8763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400" b="1" dirty="0"/>
              <a:t>Note: </a:t>
            </a:r>
            <a:r>
              <a:rPr lang="en-US" altLang="en-US" sz="2400" b="1" i="1" dirty="0"/>
              <a:t>never</a:t>
            </a:r>
            <a:r>
              <a:rPr lang="en-US" altLang="en-US" sz="2400" dirty="0"/>
              <a:t> use this way, because it impacted on HTML and JavaScript simultaneously. So let's search next solution!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4736068"/>
            <a:ext cx="818044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49" t="18362" r="1049" b="9322"/>
          <a:stretch/>
        </p:blipFill>
        <p:spPr>
          <a:xfrm>
            <a:off x="6705600" y="1636356"/>
            <a:ext cx="5334000" cy="24384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9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Using of </a:t>
            </a:r>
            <a:r>
              <a:rPr altLang="en-US" i="1" dirty="0" err="1"/>
              <a:t>onevent</a:t>
            </a:r>
            <a:r>
              <a:rPr altLang="en-US" dirty="0"/>
              <a:t> attribute </a:t>
            </a:r>
            <a:endParaRPr lang="uk-UA" altLang="en-US" dirty="0"/>
          </a:p>
        </p:txBody>
      </p:sp>
      <p:sp>
        <p:nvSpPr>
          <p:cNvPr id="192518" name="Content Placeholder 2"/>
          <p:cNvSpPr>
            <a:spLocks/>
          </p:cNvSpPr>
          <p:nvPr/>
        </p:nvSpPr>
        <p:spPr bwMode="auto">
          <a:xfrm>
            <a:off x="2324100" y="4533900"/>
            <a:ext cx="426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180975" lvl="4" indent="0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btn.onclick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action;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519" name="Content Placeholder 2"/>
          <p:cNvSpPr>
            <a:spLocks/>
          </p:cNvSpPr>
          <p:nvPr/>
        </p:nvSpPr>
        <p:spPr bwMode="auto">
          <a:xfrm>
            <a:off x="152400" y="1371600"/>
            <a:ext cx="8763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For adding event handler in this way you should find object that represents JavaScript model of HTML-element. </a:t>
            </a:r>
          </a:p>
        </p:txBody>
      </p:sp>
      <p:sp>
        <p:nvSpPr>
          <p:cNvPr id="192520" name="Content Placeholder 2"/>
          <p:cNvSpPr>
            <a:spLocks/>
          </p:cNvSpPr>
          <p:nvPr/>
        </p:nvSpPr>
        <p:spPr bwMode="auto">
          <a:xfrm>
            <a:off x="152400" y="230505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For example, your button have id 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en-US" sz="2400" dirty="0"/>
              <a:t>:</a:t>
            </a:r>
            <a:r>
              <a:rPr lang="en-US" altLang="en-US" sz="2400" i="1" dirty="0"/>
              <a:t> </a:t>
            </a:r>
            <a:endParaRPr lang="en-US" altLang="en-US" sz="2400" dirty="0"/>
          </a:p>
        </p:txBody>
      </p:sp>
      <p:sp>
        <p:nvSpPr>
          <p:cNvPr id="192524" name="Content Placeholder 2"/>
          <p:cNvSpPr>
            <a:spLocks/>
          </p:cNvSpPr>
          <p:nvPr/>
        </p:nvSpPr>
        <p:spPr bwMode="auto">
          <a:xfrm>
            <a:off x="742950" y="2895600"/>
            <a:ext cx="75819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0" lvl="4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 = 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Demo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  <p:sp>
        <p:nvSpPr>
          <p:cNvPr id="192525" name="Content Placeholder 2"/>
          <p:cNvSpPr>
            <a:spLocks/>
          </p:cNvSpPr>
          <p:nvPr/>
        </p:nvSpPr>
        <p:spPr bwMode="auto">
          <a:xfrm>
            <a:off x="228600" y="5143500"/>
            <a:ext cx="883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Where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2400" i="1" dirty="0"/>
              <a:t> </a:t>
            </a:r>
            <a:r>
              <a:rPr lang="en-US" altLang="en-US" sz="2400" dirty="0"/>
              <a:t>it’s a some function defined like:</a:t>
            </a:r>
            <a:endParaRPr lang="en-US" altLang="en-US" sz="2400" i="1" dirty="0"/>
          </a:p>
        </p:txBody>
      </p:sp>
      <p:sp>
        <p:nvSpPr>
          <p:cNvPr id="192526" name="Content Placeholder 2"/>
          <p:cNvSpPr>
            <a:spLocks/>
          </p:cNvSpPr>
          <p:nvPr/>
        </p:nvSpPr>
        <p:spPr bwMode="auto">
          <a:xfrm>
            <a:off x="228600" y="35433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Then desired object will be created automatically. Next you can use property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altLang="en-US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0732" y="5657850"/>
            <a:ext cx="534633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action () { . . . 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2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Using of </a:t>
            </a:r>
            <a:r>
              <a:rPr altLang="en-US" i="1" dirty="0" err="1"/>
              <a:t>onevent</a:t>
            </a:r>
            <a:r>
              <a:rPr altLang="en-US" dirty="0"/>
              <a:t> attribute </a:t>
            </a:r>
            <a:endParaRPr lang="uk-UA" altLang="en-US" dirty="0"/>
          </a:p>
        </p:txBody>
      </p:sp>
      <p:sp>
        <p:nvSpPr>
          <p:cNvPr id="192519" name="Content Placeholder 2"/>
          <p:cNvSpPr>
            <a:spLocks/>
          </p:cNvSpPr>
          <p:nvPr/>
        </p:nvSpPr>
        <p:spPr bwMode="auto">
          <a:xfrm>
            <a:off x="152400" y="1371600"/>
            <a:ext cx="8763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800" dirty="0"/>
              <a:t>Example #1:</a:t>
            </a:r>
          </a:p>
          <a:p>
            <a:pPr algn="just" eaLnBrk="1" hangingPunct="1">
              <a:buFont typeface="Calibri" panose="020F0502020204030204" pitchFamily="34" charset="0"/>
              <a:buNone/>
            </a:pPr>
            <a:endParaRPr lang="en-US" altLang="en-US" sz="2300" dirty="0"/>
          </a:p>
          <a:p>
            <a:pPr algn="just" eaLnBrk="1" hangingPunct="1">
              <a:buFont typeface="Calibri" panose="020F0502020204030204" pitchFamily="34" charset="0"/>
              <a:buNone/>
            </a:pPr>
            <a:endParaRPr lang="en-US" altLang="en-US" sz="2300" dirty="0"/>
          </a:p>
          <a:p>
            <a:pPr algn="just" eaLnBrk="1" hangingPunct="1">
              <a:buFont typeface="Calibri" panose="020F0502020204030204" pitchFamily="34" charset="0"/>
              <a:buNone/>
            </a:pPr>
            <a:endParaRPr lang="en-US" altLang="en-US" sz="2300" dirty="0"/>
          </a:p>
          <a:p>
            <a:pPr algn="just">
              <a:buNone/>
            </a:pPr>
            <a:endParaRPr lang="en-US" altLang="en-US" sz="2300" dirty="0"/>
          </a:p>
          <a:p>
            <a:pPr algn="just">
              <a:buNone/>
            </a:pPr>
            <a:r>
              <a:rPr lang="en-US" altLang="en-US" sz="2800" dirty="0"/>
              <a:t>Example #2:</a:t>
            </a:r>
          </a:p>
          <a:p>
            <a:pPr algn="just" eaLnBrk="1" hangingPunct="1">
              <a:buFont typeface="Calibri" panose="020F0502020204030204" pitchFamily="34" charset="0"/>
              <a:buNone/>
            </a:pPr>
            <a:endParaRPr lang="en-US" alt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2200" y="1410677"/>
            <a:ext cx="450475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2200" y="3611954"/>
            <a:ext cx="647965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"input"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"output"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'output'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onkeyup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textContent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7" t="6923" r="80833" b="80769"/>
          <a:stretch/>
        </p:blipFill>
        <p:spPr>
          <a:xfrm>
            <a:off x="6172200" y="4038600"/>
            <a:ext cx="3429000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50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800" dirty="0"/>
              <a:t>JavaScript in Browser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96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Proper ways</a:t>
            </a:r>
            <a:endParaRPr lang="uk-UA" altLang="en-US" dirty="0"/>
          </a:p>
        </p:txBody>
      </p:sp>
      <p:sp>
        <p:nvSpPr>
          <p:cNvPr id="194563" name="Content Placeholder 2"/>
          <p:cNvSpPr>
            <a:spLocks/>
          </p:cNvSpPr>
          <p:nvPr/>
        </p:nvSpPr>
        <p:spPr bwMode="auto">
          <a:xfrm>
            <a:off x="228600" y="1447800"/>
            <a:ext cx="8610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61950" indent="-3619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Previous way make sense, but have some </a:t>
            </a:r>
            <a:r>
              <a:rPr lang="en-US" altLang="en-US" sz="2400" b="1" i="1" dirty="0"/>
              <a:t>limitation</a:t>
            </a:r>
            <a:r>
              <a:rPr lang="en-US" altLang="en-US" sz="2400" dirty="0"/>
              <a:t>. </a:t>
            </a:r>
          </a:p>
          <a:p>
            <a:pPr marL="361950" indent="-3619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For example you can’t to use </a:t>
            </a:r>
            <a:r>
              <a:rPr lang="en-US" altLang="en-US" sz="2400" b="1" i="1" dirty="0"/>
              <a:t>more than one </a:t>
            </a:r>
            <a:r>
              <a:rPr lang="en-US" altLang="en-US" sz="2400" dirty="0"/>
              <a:t>handler for one event, because you set function on </a:t>
            </a:r>
            <a:r>
              <a:rPr lang="en-US" altLang="en-US" sz="2400" b="1" dirty="0" err="1">
                <a:solidFill>
                  <a:srgbClr val="FF0000"/>
                </a:solidFill>
              </a:rPr>
              <a:t>onevent</a:t>
            </a:r>
            <a:r>
              <a:rPr lang="en-US" altLang="en-US" sz="2400" dirty="0"/>
              <a:t> attribute directly.</a:t>
            </a:r>
          </a:p>
        </p:txBody>
      </p:sp>
      <p:sp>
        <p:nvSpPr>
          <p:cNvPr id="194567" name="Content Placeholder 2"/>
          <p:cNvSpPr>
            <a:spLocks/>
          </p:cNvSpPr>
          <p:nvPr/>
        </p:nvSpPr>
        <p:spPr bwMode="auto">
          <a:xfrm>
            <a:off x="381000" y="3913757"/>
            <a:ext cx="8458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0" lvl="4" indent="0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btn.addEventListener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“click”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false);  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569" name="Content Placeholder 2"/>
          <p:cNvSpPr>
            <a:spLocks/>
          </p:cNvSpPr>
          <p:nvPr/>
        </p:nvSpPr>
        <p:spPr bwMode="auto">
          <a:xfrm>
            <a:off x="228600" y="3290378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Next method help you </a:t>
            </a:r>
            <a:r>
              <a:rPr lang="en-US" altLang="en-US" sz="2400" b="1" i="1" dirty="0"/>
              <a:t>subscribe</a:t>
            </a:r>
            <a:r>
              <a:rPr lang="en-US" altLang="en-US" sz="2400" dirty="0"/>
              <a:t> to any event:</a:t>
            </a:r>
          </a:p>
        </p:txBody>
      </p:sp>
      <p:sp>
        <p:nvSpPr>
          <p:cNvPr id="11" name="Content Placeholder 2"/>
          <p:cNvSpPr>
            <a:spLocks/>
          </p:cNvSpPr>
          <p:nvPr/>
        </p:nvSpPr>
        <p:spPr bwMode="auto">
          <a:xfrm>
            <a:off x="685800" y="5389114"/>
            <a:ext cx="7696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0" lvl="4" indent="0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btn.removeEventListener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“click”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/>
          </p:cNvSpPr>
          <p:nvPr/>
        </p:nvSpPr>
        <p:spPr bwMode="auto">
          <a:xfrm>
            <a:off x="228600" y="4751957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500" dirty="0"/>
              <a:t>Moreover, you can </a:t>
            </a:r>
            <a:r>
              <a:rPr lang="en-US" altLang="en-US" sz="2500" b="1" i="1" dirty="0"/>
              <a:t>unsubscribe</a:t>
            </a:r>
            <a:r>
              <a:rPr lang="en-US" altLang="en-US" sz="2500" dirty="0"/>
              <a:t> from any event:</a:t>
            </a:r>
          </a:p>
        </p:txBody>
      </p:sp>
    </p:spTree>
    <p:extLst>
      <p:ext uri="{BB962C8B-B14F-4D97-AF65-F5344CB8AC3E}">
        <p14:creationId xmlns:p14="http://schemas.microsoft.com/office/powerpoint/2010/main" val="2775113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Proper ways</a:t>
            </a:r>
            <a:endParaRPr lang="uk-UA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0400" y="1084421"/>
            <a:ext cx="8824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klicker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click-info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pressed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click-times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clickTimes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click-times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clickInfo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click-info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klicker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klicker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clickTimes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klicker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removeEventListener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clickInfo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&lt;i&gt;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exhausted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&lt;/i&gt;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klicks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klicker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6" t="6923" r="70417" b="78462"/>
          <a:stretch/>
        </p:blipFill>
        <p:spPr>
          <a:xfrm>
            <a:off x="5029200" y="1524000"/>
            <a:ext cx="4267249" cy="11582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6" t="6923" r="80417" b="78462"/>
          <a:stretch/>
        </p:blipFill>
        <p:spPr>
          <a:xfrm>
            <a:off x="7057895" y="3200400"/>
            <a:ext cx="2804209" cy="11582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33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Bubbling and Capturing</a:t>
            </a:r>
            <a:endParaRPr lang="uk-UA" altLang="en-US" dirty="0"/>
          </a:p>
        </p:txBody>
      </p:sp>
      <p:sp>
        <p:nvSpPr>
          <p:cNvPr id="23566" name="Content Placeholder 2"/>
          <p:cNvSpPr>
            <a:spLocks/>
          </p:cNvSpPr>
          <p:nvPr/>
        </p:nvSpPr>
        <p:spPr bwMode="auto">
          <a:xfrm>
            <a:off x="457200" y="1447800"/>
            <a:ext cx="8153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32469A"/>
              </a:buClr>
              <a:buFont typeface="Calibri" pitchFamily="34" charset="0"/>
              <a:buChar char="▪"/>
              <a:defRPr sz="32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6286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2pPr>
            <a:lvl3pPr marL="971550" indent="-171450" eaLnBrk="0" hangingPunct="0">
              <a:spcBef>
                <a:spcPct val="20000"/>
              </a:spcBef>
              <a:buFont typeface="Calibri" pitchFamily="34" charset="0"/>
              <a:buChar char="▪"/>
              <a:defRPr sz="2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3pPr>
            <a:lvl4pPr marL="12573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4pPr>
            <a:lvl5pPr marL="14859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9pPr>
          </a:lstStyle>
          <a:p>
            <a:pPr marL="361950" indent="-36195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800" b="1" i="1" dirty="0"/>
              <a:t>Third</a:t>
            </a:r>
            <a:r>
              <a:rPr lang="en-US" altLang="en-US" sz="2800" dirty="0"/>
              <a:t> parameter of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en-US" sz="2800" dirty="0"/>
              <a:t> it's a </a:t>
            </a:r>
            <a:r>
              <a:rPr lang="en-US" altLang="en-US" sz="2800" b="1" i="1" dirty="0"/>
              <a:t>phase</a:t>
            </a:r>
            <a:r>
              <a:rPr lang="en-US" altLang="en-US" sz="2800" dirty="0"/>
              <a:t> of event processing. Exist 2 phases: </a:t>
            </a:r>
          </a:p>
          <a:p>
            <a:pPr marL="714375" indent="-352425"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b="1" i="1" dirty="0"/>
              <a:t>bubbling</a:t>
            </a:r>
            <a:r>
              <a:rPr lang="en-US" altLang="en-US" sz="2400" dirty="0"/>
              <a:t> (if parameter is "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400" dirty="0"/>
              <a:t>") – </a:t>
            </a:r>
            <a:r>
              <a:rPr lang="en-US" altLang="en-US" sz="2400" i="1" dirty="0"/>
              <a:t>by default</a:t>
            </a:r>
          </a:p>
          <a:p>
            <a:pPr marL="714375" indent="-352425"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b="1" i="1" dirty="0"/>
              <a:t>capturing</a:t>
            </a:r>
            <a:r>
              <a:rPr lang="en-US" altLang="en-US" sz="2400" dirty="0"/>
              <a:t> (if parameter is "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 dirty="0"/>
              <a:t>").</a:t>
            </a:r>
          </a:p>
        </p:txBody>
      </p:sp>
      <p:sp>
        <p:nvSpPr>
          <p:cNvPr id="198661" name="Content Placeholder 2"/>
          <p:cNvSpPr>
            <a:spLocks/>
          </p:cNvSpPr>
          <p:nvPr/>
        </p:nvSpPr>
        <p:spPr bwMode="auto">
          <a:xfrm>
            <a:off x="3543300" y="4191000"/>
            <a:ext cx="42291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lvl="4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FFFF"/>
                </a:solidFill>
              </a:rPr>
              <a:t>&lt;red&gt;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FFFF"/>
                </a:solidFill>
              </a:rPr>
              <a:t>    &lt;green&gt;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FFFF"/>
                </a:solidFill>
              </a:rPr>
              <a:t>         &lt;blue /&gt;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FFFF"/>
                </a:solidFill>
              </a:rPr>
              <a:t>    &lt;/green&gt;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FFFF"/>
                </a:solidFill>
              </a:rPr>
              <a:t>&lt;/red&gt;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FFFFF"/>
                </a:solidFill>
              </a:rPr>
              <a:t> </a:t>
            </a:r>
          </a:p>
          <a:p>
            <a:pPr lvl="4">
              <a:buFont typeface="Arial" panose="020B0604020202020204" pitchFamily="34" charset="0"/>
              <a:buNone/>
            </a:pPr>
            <a:endParaRPr lang="en-US" altLang="en-US" sz="2800" b="1">
              <a:solidFill>
                <a:srgbClr val="FFFFFF"/>
              </a:solidFill>
            </a:endParaRPr>
          </a:p>
        </p:txBody>
      </p:sp>
      <p:sp>
        <p:nvSpPr>
          <p:cNvPr id="198662" name="Content Placeholder 2"/>
          <p:cNvSpPr>
            <a:spLocks/>
          </p:cNvSpPr>
          <p:nvPr/>
        </p:nvSpPr>
        <p:spPr bwMode="auto">
          <a:xfrm>
            <a:off x="457200" y="3581400"/>
            <a:ext cx="8153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61950" indent="-36195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For example: </a:t>
            </a:r>
            <a:endParaRPr lang="uk-UA" altLang="en-US" sz="2800" dirty="0"/>
          </a:p>
          <a:p>
            <a:pPr marL="450850" algn="just" eaLnBrk="1" hangingPunct="1">
              <a:buFont typeface="Calibri" panose="020F0502020204030204" pitchFamily="34" charset="0"/>
              <a:buNone/>
            </a:pPr>
            <a:r>
              <a:rPr lang="en-US" altLang="en-US" sz="2400" i="1" dirty="0"/>
              <a:t>exist three nested elements </a:t>
            </a:r>
            <a:r>
              <a:rPr lang="en-US" altLang="en-US" sz="2400" b="1" i="1" dirty="0"/>
              <a:t>&lt;red&gt;</a:t>
            </a:r>
            <a:r>
              <a:rPr lang="en-US" altLang="en-US" sz="2400" i="1" dirty="0"/>
              <a:t>, </a:t>
            </a:r>
            <a:r>
              <a:rPr lang="en-US" altLang="en-US" sz="2400" b="1" i="1" dirty="0"/>
              <a:t>&lt;green&gt;</a:t>
            </a:r>
            <a:r>
              <a:rPr lang="en-US" altLang="en-US" sz="2400" i="1" dirty="0"/>
              <a:t> and </a:t>
            </a:r>
            <a:r>
              <a:rPr lang="en-US" altLang="en-US" sz="2400" b="1" i="1" dirty="0"/>
              <a:t>&lt;blue&gt;</a:t>
            </a:r>
            <a:r>
              <a:rPr lang="en-US" altLang="en-US" sz="2400" i="1" dirty="0"/>
              <a:t> (&lt;div&gt; or something else). When event has occurred on inside element </a:t>
            </a:r>
            <a:r>
              <a:rPr lang="en-US" altLang="en-US" sz="2400" b="1" i="1" dirty="0"/>
              <a:t>&lt;blue&gt;</a:t>
            </a:r>
            <a:r>
              <a:rPr lang="en-US" altLang="en-US" sz="2400" i="1" dirty="0"/>
              <a:t> it processing started from top of DOM: window and follow to target element. After processing in target element event will going back.</a:t>
            </a:r>
          </a:p>
        </p:txBody>
      </p:sp>
    </p:spTree>
    <p:extLst>
      <p:ext uri="{BB962C8B-B14F-4D97-AF65-F5344CB8AC3E}">
        <p14:creationId xmlns:p14="http://schemas.microsoft.com/office/powerpoint/2010/main" val="756739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Bubbling and Capturing</a:t>
            </a:r>
            <a:endParaRPr lang="uk-UA" altLang="en-US" dirty="0"/>
          </a:p>
        </p:txBody>
      </p:sp>
      <p:pic>
        <p:nvPicPr>
          <p:cNvPr id="2007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3810000"/>
            <a:ext cx="374491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539875"/>
            <a:ext cx="1704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4170363"/>
            <a:ext cx="11525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178425"/>
            <a:ext cx="431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4457700"/>
            <a:ext cx="431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3805238"/>
            <a:ext cx="374491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4149725"/>
            <a:ext cx="11525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4437063"/>
            <a:ext cx="342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5157788"/>
            <a:ext cx="3429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6" name="Content Placeholder 2"/>
          <p:cNvSpPr>
            <a:spLocks/>
          </p:cNvSpPr>
          <p:nvPr/>
        </p:nvSpPr>
        <p:spPr bwMode="auto">
          <a:xfrm>
            <a:off x="576263" y="3505200"/>
            <a:ext cx="1735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500"/>
              <a:t>Bubbling</a:t>
            </a:r>
          </a:p>
        </p:txBody>
      </p:sp>
      <p:sp>
        <p:nvSpPr>
          <p:cNvPr id="200717" name="Content Placeholder 2"/>
          <p:cNvSpPr>
            <a:spLocks/>
          </p:cNvSpPr>
          <p:nvPr/>
        </p:nvSpPr>
        <p:spPr bwMode="auto">
          <a:xfrm>
            <a:off x="4959350" y="3505200"/>
            <a:ext cx="17351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500"/>
              <a:t>Capturing</a:t>
            </a:r>
          </a:p>
        </p:txBody>
      </p:sp>
      <p:pic>
        <p:nvPicPr>
          <p:cNvPr id="2007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71092" y="1919142"/>
            <a:ext cx="671564" cy="76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22" name="Content Placeholder 2"/>
          <p:cNvSpPr>
            <a:spLocks/>
          </p:cNvSpPr>
          <p:nvPr/>
        </p:nvSpPr>
        <p:spPr bwMode="auto">
          <a:xfrm>
            <a:off x="5105400" y="1307307"/>
            <a:ext cx="3042171" cy="1990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180975" lvl="4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&lt;red&gt;</a:t>
            </a:r>
          </a:p>
          <a:p>
            <a:pPr marL="180975" lvl="4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&lt;green&gt;</a:t>
            </a:r>
          </a:p>
          <a:p>
            <a:pPr marL="180975" lvl="4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&lt;blue /&gt;</a:t>
            </a:r>
          </a:p>
          <a:p>
            <a:pPr marL="180975" lvl="4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&lt;/green&gt;</a:t>
            </a:r>
          </a:p>
          <a:p>
            <a:pPr marL="180975" lvl="4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&lt;/red&gt;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4">
              <a:buFont typeface="Arial" panose="020B0604020202020204" pitchFamily="34" charset="0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0723" name="Rectangle 1"/>
          <p:cNvSpPr>
            <a:spLocks noChangeArrowheads="1"/>
          </p:cNvSpPr>
          <p:nvPr/>
        </p:nvSpPr>
        <p:spPr bwMode="auto">
          <a:xfrm>
            <a:off x="414338" y="3082925"/>
            <a:ext cx="40831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r>
              <a:rPr lang="en-US" altLang="uk-UA" dirty="0">
                <a:hlinkClick r:id="rId8"/>
              </a:rPr>
              <a:t>https://codepen.io/mdem/pen/gwaVkN</a:t>
            </a:r>
            <a:endParaRPr lang="uk-UA" altLang="uk-UA" dirty="0"/>
          </a:p>
        </p:txBody>
      </p:sp>
    </p:spTree>
    <p:extLst>
      <p:ext uri="{BB962C8B-B14F-4D97-AF65-F5344CB8AC3E}">
        <p14:creationId xmlns:p14="http://schemas.microsoft.com/office/powerpoint/2010/main" val="3698046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Event object</a:t>
            </a:r>
            <a:endParaRPr lang="uk-UA" altLang="en-US" dirty="0"/>
          </a:p>
        </p:txBody>
      </p:sp>
      <p:sp>
        <p:nvSpPr>
          <p:cNvPr id="2027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10600" cy="990600"/>
          </a:xfrm>
        </p:spPr>
        <p:txBody>
          <a:bodyPr/>
          <a:lstStyle/>
          <a:p>
            <a:pPr algn="just"/>
            <a:r>
              <a:rPr lang="en-US" altLang="en-US" sz="2400" dirty="0"/>
              <a:t>For every event in browser will be created instance of </a:t>
            </a:r>
            <a:r>
              <a:rPr lang="en-US" altLang="en-US" sz="2400" b="1" dirty="0"/>
              <a:t>Event</a:t>
            </a:r>
            <a:r>
              <a:rPr lang="en-US" altLang="en-US" sz="2400" dirty="0"/>
              <a:t> object. </a:t>
            </a:r>
          </a:p>
          <a:p>
            <a:pPr algn="just"/>
            <a:endParaRPr lang="en-US" altLang="en-US" sz="2800" dirty="0"/>
          </a:p>
        </p:txBody>
      </p:sp>
      <p:sp>
        <p:nvSpPr>
          <p:cNvPr id="202756" name="Content Placeholder 2"/>
          <p:cNvSpPr>
            <a:spLocks/>
          </p:cNvSpPr>
          <p:nvPr/>
        </p:nvSpPr>
        <p:spPr bwMode="auto">
          <a:xfrm>
            <a:off x="228600" y="2438400"/>
            <a:ext cx="8763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take it if you need. In W3C browsers this object will be passed as a </a:t>
            </a: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parameter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event handler:</a:t>
            </a:r>
          </a:p>
          <a:p>
            <a:pPr marL="342900" indent="-34290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en-US" sz="2500" dirty="0"/>
          </a:p>
        </p:txBody>
      </p:sp>
      <p:sp>
        <p:nvSpPr>
          <p:cNvPr id="202760" name="Content Placeholder 2"/>
          <p:cNvSpPr>
            <a:spLocks/>
          </p:cNvSpPr>
          <p:nvPr/>
        </p:nvSpPr>
        <p:spPr bwMode="auto">
          <a:xfrm>
            <a:off x="342900" y="3448050"/>
            <a:ext cx="8534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85725" lvl="4" indent="0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btn.addEventListener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“click”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action,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false);  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27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43349"/>
            <a:ext cx="431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2" name="Content Placeholder 2"/>
          <p:cNvSpPr>
            <a:spLocks/>
          </p:cNvSpPr>
          <p:nvPr/>
        </p:nvSpPr>
        <p:spPr bwMode="auto">
          <a:xfrm>
            <a:off x="4019550" y="4565649"/>
            <a:ext cx="4610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400" dirty="0"/>
              <a:t>Where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2400" dirty="0"/>
              <a:t> was defined like:</a:t>
            </a:r>
            <a:endParaRPr lang="en-US" altLang="en-US" sz="2500" dirty="0"/>
          </a:p>
        </p:txBody>
      </p:sp>
      <p:sp>
        <p:nvSpPr>
          <p:cNvPr id="202766" name="Content Placeholder 2"/>
          <p:cNvSpPr>
            <a:spLocks/>
          </p:cNvSpPr>
          <p:nvPr/>
        </p:nvSpPr>
        <p:spPr bwMode="auto">
          <a:xfrm>
            <a:off x="3619500" y="5205412"/>
            <a:ext cx="5257800" cy="579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85725" lvl="4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action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273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Control of Default behavior</a:t>
            </a:r>
            <a:endParaRPr lang="uk-UA" altLang="en-US" dirty="0"/>
          </a:p>
        </p:txBody>
      </p:sp>
      <p:sp>
        <p:nvSpPr>
          <p:cNvPr id="20685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88905"/>
            <a:ext cx="8610600" cy="1219200"/>
          </a:xfrm>
        </p:spPr>
        <p:txBody>
          <a:bodyPr>
            <a:normAutofit lnSpcReduction="10000"/>
          </a:bodyPr>
          <a:lstStyle/>
          <a:p>
            <a:r>
              <a:rPr lang="en-US" altLang="en-US" sz="2500" dirty="0"/>
              <a:t>Sometimes </a:t>
            </a:r>
            <a:r>
              <a:rPr lang="en-US" altLang="en-US" sz="2500" b="1" i="1" dirty="0"/>
              <a:t>default scenario </a:t>
            </a:r>
            <a:r>
              <a:rPr lang="en-US" altLang="en-US" sz="2500" dirty="0"/>
              <a:t>of event processing include some additional behavior: </a:t>
            </a:r>
            <a:r>
              <a:rPr lang="en-US" altLang="en-US" sz="2500" b="1" i="1" dirty="0"/>
              <a:t>bubbling</a:t>
            </a:r>
            <a:r>
              <a:rPr lang="en-US" altLang="en-US" sz="2500" dirty="0"/>
              <a:t> and </a:t>
            </a:r>
            <a:r>
              <a:rPr lang="en-US" altLang="en-US" sz="2500" b="1" i="1" dirty="0"/>
              <a:t>capturing</a:t>
            </a:r>
            <a:r>
              <a:rPr lang="en-US" altLang="en-US" sz="2500" dirty="0"/>
              <a:t> or displaying of </a:t>
            </a:r>
            <a:r>
              <a:rPr lang="en-US" altLang="en-US" sz="2500" b="1" i="1" dirty="0"/>
              <a:t>context menu</a:t>
            </a:r>
            <a:r>
              <a:rPr lang="en-US" altLang="en-US" sz="2500" dirty="0"/>
              <a:t>, for example.</a:t>
            </a:r>
            <a:endParaRPr lang="uk-UA" altLang="en-US" sz="2500" dirty="0"/>
          </a:p>
        </p:txBody>
      </p:sp>
      <p:sp>
        <p:nvSpPr>
          <p:cNvPr id="206852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48308"/>
            <a:ext cx="8610600" cy="838200"/>
          </a:xfrm>
        </p:spPr>
        <p:txBody>
          <a:bodyPr>
            <a:normAutofit lnSpcReduction="10000"/>
          </a:bodyPr>
          <a:lstStyle/>
          <a:p>
            <a:r>
              <a:rPr lang="en-US" altLang="en-US" sz="2500" dirty="0"/>
              <a:t>If you don't need a </a:t>
            </a:r>
            <a:r>
              <a:rPr lang="en-US" altLang="en-US" sz="2500" b="1" i="1" dirty="0"/>
              <a:t>default behavior</a:t>
            </a:r>
            <a:r>
              <a:rPr lang="en-US" altLang="en-US" sz="2500" dirty="0"/>
              <a:t> you can cancel it. Use for it </a:t>
            </a:r>
            <a:r>
              <a:rPr lang="en-US" altLang="en-US" sz="2500" i="1" dirty="0"/>
              <a:t>event</a:t>
            </a:r>
            <a:r>
              <a:rPr lang="en-US" altLang="en-US" sz="2500" dirty="0"/>
              <a:t> object and next methods:</a:t>
            </a:r>
            <a:endParaRPr lang="uk-UA" altLang="en-US" sz="2500" dirty="0"/>
          </a:p>
        </p:txBody>
      </p:sp>
      <p:sp>
        <p:nvSpPr>
          <p:cNvPr id="206856" name="Content Placeholder 2"/>
          <p:cNvSpPr>
            <a:spLocks/>
          </p:cNvSpPr>
          <p:nvPr/>
        </p:nvSpPr>
        <p:spPr bwMode="auto">
          <a:xfrm>
            <a:off x="413763" y="3668193"/>
            <a:ext cx="3973631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85725" lvl="4" indent="0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e.preventDefault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860" name="Content Placeholder 2"/>
          <p:cNvSpPr>
            <a:spLocks/>
          </p:cNvSpPr>
          <p:nvPr/>
        </p:nvSpPr>
        <p:spPr bwMode="auto">
          <a:xfrm>
            <a:off x="413763" y="4732655"/>
            <a:ext cx="3973631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85725" lvl="4" indent="0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e.stopPropagation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861" name="Content Placeholder 2"/>
          <p:cNvSpPr>
            <a:spLocks/>
          </p:cNvSpPr>
          <p:nvPr/>
        </p:nvSpPr>
        <p:spPr bwMode="auto">
          <a:xfrm>
            <a:off x="5164475" y="4622792"/>
            <a:ext cx="3619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200" dirty="0"/>
              <a:t>for </a:t>
            </a:r>
            <a:r>
              <a:rPr lang="en-US" altLang="en-US" sz="2200" b="1" i="1" dirty="0"/>
              <a:t>discarding</a:t>
            </a:r>
            <a:r>
              <a:rPr lang="en-US" altLang="en-US" sz="2200" dirty="0"/>
              <a:t> of </a:t>
            </a:r>
            <a:r>
              <a:rPr lang="en-US" altLang="en-US" sz="2200" i="1" dirty="0"/>
              <a:t>bubbling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capturing.</a:t>
            </a:r>
          </a:p>
        </p:txBody>
      </p:sp>
      <p:pic>
        <p:nvPicPr>
          <p:cNvPr id="2068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775" y="4741854"/>
            <a:ext cx="3889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775" y="3700454"/>
            <a:ext cx="3889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64" name="Content Placeholder 2"/>
          <p:cNvSpPr>
            <a:spLocks/>
          </p:cNvSpPr>
          <p:nvPr/>
        </p:nvSpPr>
        <p:spPr bwMode="auto">
          <a:xfrm>
            <a:off x="5164475" y="3560754"/>
            <a:ext cx="3619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200" dirty="0"/>
              <a:t>for </a:t>
            </a:r>
            <a:r>
              <a:rPr lang="en-US" altLang="en-US" sz="2200" b="1" i="1" dirty="0"/>
              <a:t>aborting</a:t>
            </a:r>
            <a:r>
              <a:rPr lang="en-US" altLang="en-US" sz="2200" dirty="0"/>
              <a:t> of default browser behavior.</a:t>
            </a:r>
          </a:p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200" i="1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688163" y="5700140"/>
            <a:ext cx="384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https://codepen.io/mdem/pen/EeQVgj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7785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38081" y="51816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itchFamily="34" charset="0"/>
              </a:rPr>
              <a:t> 2010 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600" b="1" dirty="0">
                <a:solidFill>
                  <a:srgbClr val="F79646"/>
                </a:solidFill>
                <a:latin typeface="Verdana" pitchFamily="34" charset="0"/>
              </a:rPr>
              <a:t>Europe Headquarters</a:t>
            </a:r>
            <a:r>
              <a:rPr lang="en-GB" sz="1600" b="1" dirty="0">
                <a:solidFill>
                  <a:srgbClr val="F79646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52 V. Velykoho Str.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err="1">
                <a:solidFill>
                  <a:srgbClr val="333333"/>
                </a:solidFill>
                <a:latin typeface="Verdana" pitchFamily="34" charset="0"/>
              </a:rPr>
              <a:t>Lviv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 79053, Ukraine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40-9090</a:t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40-9080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E-mail: info@softserveinc.com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Website: </a:t>
            </a:r>
            <a:r>
              <a:rPr lang="en-GB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Verdana" pitchFamily="34" charset="0"/>
              </a:rPr>
              <a:t>www.softserveinc.com</a:t>
            </a:r>
          </a:p>
          <a:p>
            <a:pPr>
              <a:lnSpc>
                <a:spcPct val="110000"/>
              </a:lnSpc>
              <a:defRPr/>
            </a:pPr>
            <a:endParaRPr lang="en-GB" sz="1200" b="1" dirty="0">
              <a:solidFill>
                <a:srgbClr val="333333"/>
              </a:solidFill>
              <a:latin typeface="Verdan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600" b="1" dirty="0">
                <a:solidFill>
                  <a:srgbClr val="F79646"/>
                </a:solidFill>
                <a:latin typeface="Verdana" pitchFamily="34" charset="0"/>
              </a:rPr>
              <a:t>US Headquarters</a:t>
            </a:r>
          </a:p>
          <a:p>
            <a:pPr>
              <a:lnSpc>
                <a:spcPct val="110000"/>
              </a:lnSpc>
              <a:defRPr/>
            </a:pP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12800 University Drive, Suite 250</a:t>
            </a:r>
            <a:br>
              <a:rPr lang="en-US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Fort Myers, FL 33907, USA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239-690-3111 </a:t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239-690-3116</a:t>
            </a: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4058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uk-UA" dirty="0"/>
              <a:t>What is DHTML?</a:t>
            </a:r>
            <a:endParaRPr lang="uk-UA" altLang="uk-UA" dirty="0"/>
          </a:p>
        </p:txBody>
      </p:sp>
      <p:sp>
        <p:nvSpPr>
          <p:cNvPr id="4" name="Місце для вмісту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defRPr/>
            </a:pPr>
            <a:r>
              <a:rPr lang="en-US" dirty="0"/>
              <a:t>DHTML is NOT a language.</a:t>
            </a:r>
          </a:p>
          <a:p>
            <a:pPr marL="0" indent="0">
              <a:buFont typeface="Calibri" panose="020F0502020204030204" pitchFamily="34" charset="0"/>
              <a:buNone/>
              <a:defRPr/>
            </a:pPr>
            <a:endParaRPr lang="en-US" dirty="0"/>
          </a:p>
        </p:txBody>
      </p:sp>
      <p:sp>
        <p:nvSpPr>
          <p:cNvPr id="5" name="Прямокутник 2"/>
          <p:cNvSpPr/>
          <p:nvPr/>
        </p:nvSpPr>
        <p:spPr>
          <a:xfrm>
            <a:off x="609600" y="2171700"/>
            <a:ext cx="1828800" cy="800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HTML</a:t>
            </a:r>
          </a:p>
        </p:txBody>
      </p:sp>
      <p:sp>
        <p:nvSpPr>
          <p:cNvPr id="6" name="Прямокутник 5"/>
          <p:cNvSpPr/>
          <p:nvPr/>
        </p:nvSpPr>
        <p:spPr>
          <a:xfrm>
            <a:off x="2590800" y="2171700"/>
            <a:ext cx="1981200" cy="800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JavaScript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4724400" y="2171700"/>
            <a:ext cx="1905000" cy="800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DOM</a:t>
            </a:r>
          </a:p>
        </p:txBody>
      </p:sp>
      <p:sp>
        <p:nvSpPr>
          <p:cNvPr id="8" name="Прямокутник 7"/>
          <p:cNvSpPr/>
          <p:nvPr/>
        </p:nvSpPr>
        <p:spPr>
          <a:xfrm>
            <a:off x="6781800" y="2171700"/>
            <a:ext cx="1752600" cy="800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CSS</a:t>
            </a:r>
          </a:p>
        </p:txBody>
      </p:sp>
      <p:sp>
        <p:nvSpPr>
          <p:cNvPr id="9" name="Стрілка вниз 3"/>
          <p:cNvSpPr/>
          <p:nvPr/>
        </p:nvSpPr>
        <p:spPr>
          <a:xfrm>
            <a:off x="3919538" y="3205163"/>
            <a:ext cx="1295400" cy="120173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Округлений прямокутник 8"/>
          <p:cNvSpPr/>
          <p:nvPr/>
        </p:nvSpPr>
        <p:spPr>
          <a:xfrm>
            <a:off x="3005138" y="4594225"/>
            <a:ext cx="3124200" cy="11207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DHTML</a:t>
            </a:r>
          </a:p>
        </p:txBody>
      </p:sp>
    </p:spTree>
    <p:extLst>
      <p:ext uri="{BB962C8B-B14F-4D97-AF65-F5344CB8AC3E}">
        <p14:creationId xmlns:p14="http://schemas.microsoft.com/office/powerpoint/2010/main" val="335572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JavaScript in Browser</a:t>
            </a:r>
            <a:endParaRPr lang="uk-UA" altLang="en-US" dirty="0"/>
          </a:p>
        </p:txBody>
      </p:sp>
      <p:pic>
        <p:nvPicPr>
          <p:cNvPr id="1658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5867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5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JavaScript in Browser</a:t>
            </a:r>
            <a:endParaRPr lang="uk-UA" altLang="en-US" dirty="0"/>
          </a:p>
        </p:txBody>
      </p:sp>
      <p:sp>
        <p:nvSpPr>
          <p:cNvPr id="167939" name="Content Placeholder 2"/>
          <p:cNvSpPr>
            <a:spLocks/>
          </p:cNvSpPr>
          <p:nvPr/>
        </p:nvSpPr>
        <p:spPr bwMode="auto">
          <a:xfrm>
            <a:off x="2286000" y="335280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lvl="4"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FFFFF"/>
                </a:solidFill>
              </a:rPr>
              <a:t>window</a:t>
            </a:r>
          </a:p>
        </p:txBody>
      </p:sp>
      <p:sp>
        <p:nvSpPr>
          <p:cNvPr id="167940" name="Content Placeholder 2"/>
          <p:cNvSpPr>
            <a:spLocks/>
          </p:cNvSpPr>
          <p:nvPr/>
        </p:nvSpPr>
        <p:spPr bwMode="auto">
          <a:xfrm>
            <a:off x="3886200" y="49530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lvl="4"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FFFFF"/>
                </a:solidFill>
              </a:rPr>
              <a:t>DOM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-2362200" y="1420704"/>
          <a:ext cx="11366500" cy="476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7942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1828800"/>
            <a:ext cx="1474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7816" y="1420704"/>
            <a:ext cx="3665984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!DOCTYPE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sz="1200" noProof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html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html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head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title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DOM Sample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title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style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sz="1200" noProof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type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="text/css"&gt;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table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{</a:t>
            </a: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</a:t>
            </a:r>
            <a:r>
              <a:rPr lang="en-US" sz="1200" noProof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border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: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1px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solid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black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}</a:t>
            </a: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style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head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body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table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tbody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tr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Some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Text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tr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tr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in a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Table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td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tr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    </a:t>
            </a: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tbody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table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    </a:t>
            </a:r>
          </a:p>
          <a:p>
            <a:pPr>
              <a:defRPr/>
            </a:pPr>
            <a:r>
              <a:rPr lang="en-US" sz="12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body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  <a:p>
            <a:pPr>
              <a:defRPr/>
            </a:pP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&lt;/</a:t>
            </a:r>
            <a:r>
              <a:rPr lang="en-US" sz="1200" noProof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html</a:t>
            </a:r>
            <a:r>
              <a:rPr lang="en-US" sz="12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Arial" charset="0"/>
              </a:rPr>
              <a:t>&gt;</a:t>
            </a:r>
            <a:endParaRPr lang="en-US" sz="12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5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/>
          <a:lstStyle/>
          <a:p>
            <a:r>
              <a:rPr altLang="en-US" dirty="0"/>
              <a:t>What DOM Defines?</a:t>
            </a:r>
            <a:endParaRPr lang="uk-UA" alt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107504" y="1447801"/>
          <a:ext cx="8928992" cy="476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99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dirty="0"/>
              <a:t>Manipulating DOM </a:t>
            </a:r>
            <a:br>
              <a:rPr lang="en-US" sz="4800" dirty="0"/>
            </a:br>
            <a:r>
              <a:rPr lang="en-US" sz="4800" dirty="0"/>
              <a:t>with JavaScript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itle 2"/>
          <p:cNvSpPr>
            <a:spLocks noGrp="1"/>
          </p:cNvSpPr>
          <p:nvPr>
            <p:ph type="title"/>
          </p:nvPr>
        </p:nvSpPr>
        <p:spPr>
          <a:xfrm>
            <a:off x="107950" y="152400"/>
            <a:ext cx="8928100" cy="914400"/>
          </a:xfrm>
        </p:spPr>
        <p:txBody>
          <a:bodyPr/>
          <a:lstStyle/>
          <a:p>
            <a:pPr algn="l"/>
            <a:r>
              <a:rPr altLang="uk-UA" b="0" dirty="0">
                <a:solidFill>
                  <a:srgbClr val="017EB8"/>
                </a:solidFill>
              </a:rPr>
              <a:t>Finding Elements</a:t>
            </a:r>
            <a:endParaRPr lang="uk-UA" altLang="uk-UA" b="0" dirty="0">
              <a:solidFill>
                <a:srgbClr val="017EB8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115698"/>
              </p:ext>
            </p:extLst>
          </p:nvPr>
        </p:nvGraphicFramePr>
        <p:xfrm>
          <a:off x="107504" y="1943101"/>
          <a:ext cx="8928992" cy="357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2245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2468</Words>
  <Application>Microsoft Office PowerPoint</Application>
  <PresentationFormat>On-screen Show (4:3)</PresentationFormat>
  <Paragraphs>279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Segoe UI</vt:lpstr>
      <vt:lpstr>Segoe UI Light</vt:lpstr>
      <vt:lpstr>Verdana</vt:lpstr>
      <vt:lpstr>Wingdings</vt:lpstr>
      <vt:lpstr>1_Office Theme</vt:lpstr>
      <vt:lpstr>JS5: Lesson #10</vt:lpstr>
      <vt:lpstr>Agenda</vt:lpstr>
      <vt:lpstr>JavaScript in Browser</vt:lpstr>
      <vt:lpstr>What is DHTML?</vt:lpstr>
      <vt:lpstr>JavaScript in Browser</vt:lpstr>
      <vt:lpstr>JavaScript in Browser</vt:lpstr>
      <vt:lpstr>What DOM Defines?</vt:lpstr>
      <vt:lpstr>Manipulating DOM  with JavaScript</vt:lpstr>
      <vt:lpstr>Finding Elements</vt:lpstr>
      <vt:lpstr>Finding HTML Elements by id</vt:lpstr>
      <vt:lpstr>Finding HTML Elements by Tag Name</vt:lpstr>
      <vt:lpstr>Finding HTML Elements by Class Name</vt:lpstr>
      <vt:lpstr>Finding HTML Elements by CSS Selector</vt:lpstr>
      <vt:lpstr>Changing HTML</vt:lpstr>
      <vt:lpstr>Changing HTML Content</vt:lpstr>
      <vt:lpstr>Changing the Value of an Attribute</vt:lpstr>
      <vt:lpstr>Changing HTML Style</vt:lpstr>
      <vt:lpstr>Adding and Removing HTML</vt:lpstr>
      <vt:lpstr>Creating New HTML Elements (Nodes)</vt:lpstr>
      <vt:lpstr>Inserting Elements Before and After Node</vt:lpstr>
      <vt:lpstr>Removing Existing HTML Elements</vt:lpstr>
      <vt:lpstr>Removing Existing HTML Elements</vt:lpstr>
      <vt:lpstr>JavaScript Popups</vt:lpstr>
      <vt:lpstr>Events Handling</vt:lpstr>
      <vt:lpstr>Description</vt:lpstr>
      <vt:lpstr>Event handling</vt:lpstr>
      <vt:lpstr>Inline handling</vt:lpstr>
      <vt:lpstr>Using of onevent attribute </vt:lpstr>
      <vt:lpstr>Using of onevent attribute </vt:lpstr>
      <vt:lpstr>Proper ways</vt:lpstr>
      <vt:lpstr>Proper ways</vt:lpstr>
      <vt:lpstr>Bubbling and Capturing</vt:lpstr>
      <vt:lpstr>Bubbling and Capturing</vt:lpstr>
      <vt:lpstr>Event object</vt:lpstr>
      <vt:lpstr>Control of Default behavior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2024-05-23T14:38:52Z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