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726f59d41c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26f59d41c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726f59d41c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26f59d41c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726f59d41c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26f59d41c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26f59d41c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26f59d41c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26f59d41c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26f59d41c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726f59d41c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26f59d41c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726f59d41c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26f59d41c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726f59d41c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26f59d41c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726f59d41c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26f59d41c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bg"/>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hackernoon.com/react-js-a-better-introduction-to-the-most-powerful-ui-library-ever-created-ecd96e8f4621" TargetMode="External"/><Relationship Id="rId4" Type="http://schemas.openxmlformats.org/officeDocument/2006/relationships/hyperlink" Target="https://create-react-app.dev/docs/getting-started" TargetMode="External"/><Relationship Id="rId5" Type="http://schemas.openxmlformats.org/officeDocument/2006/relationships/hyperlink" Target="https://reactjs.org/docs/getting-started.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nodejs.org/en/downloa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SPA with ReactJS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Resources</a:t>
            </a:r>
            <a:endParaRPr/>
          </a:p>
        </p:txBody>
      </p:sp>
      <p:sp>
        <p:nvSpPr>
          <p:cNvPr id="187" name="Google Shape;187;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bg" u="sng">
                <a:solidFill>
                  <a:schemeClr val="hlink"/>
                </a:solidFill>
                <a:hlinkClick r:id="rId3"/>
              </a:rPr>
              <a:t>React.js: a better introduction to the most powerful UI library ever created.</a:t>
            </a:r>
            <a:endParaRPr/>
          </a:p>
          <a:p>
            <a:pPr indent="-311150" lvl="0" marL="457200" rtl="0" algn="l">
              <a:spcBef>
                <a:spcPts val="0"/>
              </a:spcBef>
              <a:spcAft>
                <a:spcPts val="0"/>
              </a:spcAft>
              <a:buSzPts val="1300"/>
              <a:buAutoNum type="arabicPeriod"/>
            </a:pPr>
            <a:r>
              <a:rPr lang="bg" u="sng">
                <a:solidFill>
                  <a:schemeClr val="hlink"/>
                </a:solidFill>
                <a:hlinkClick r:id="rId4"/>
              </a:rPr>
              <a:t>Create-react-app -&gt; Getting started</a:t>
            </a:r>
            <a:endParaRPr/>
          </a:p>
          <a:p>
            <a:pPr indent="-311150" lvl="0" marL="457200" rtl="0" algn="l">
              <a:spcBef>
                <a:spcPts val="0"/>
              </a:spcBef>
              <a:spcAft>
                <a:spcPts val="0"/>
              </a:spcAft>
              <a:buSzPts val="1300"/>
              <a:buAutoNum type="arabicPeriod"/>
            </a:pPr>
            <a:r>
              <a:rPr lang="bg" u="sng">
                <a:solidFill>
                  <a:schemeClr val="hlink"/>
                </a:solidFill>
                <a:hlinkClick r:id="rId5"/>
              </a:rPr>
              <a:t>ReactJS official guide - Getting Started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What is SPA (Single-page </a:t>
            </a:r>
            <a:r>
              <a:rPr lang="bg"/>
              <a:t>application</a:t>
            </a:r>
            <a:r>
              <a:rPr lang="bg"/>
              <a:t>)?</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bg"/>
              <a:t>A single-page application is an app that works inside a browser and does not require page reloading during use.  Its all about serving an outstanding UX by trying to imitate a “natural” environment in the browser — no page reloads, no extra wait time. It is just one web page that you visit which then loads all other content using JavaScript — which they heavily depend 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What is ReactJS?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bg" sz="1800"/>
              <a:t>Facebook's React, a JavaScript library, is a component based view abstraction. A component could be a form input, button, or any other element in your user interface. This provides an interesting contrast to earlier approaches as React isn't bound to the DOM by design. You can use it to implement mobile applications for example.</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Why React?</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bg"/>
              <a:t>Declarative</a:t>
            </a:r>
            <a:r>
              <a:rPr lang="bg"/>
              <a:t> - In React, you describe what to render (instead of telling the browser how to do it). This also means that the amount of boilerplate is greatly reduced.</a:t>
            </a:r>
            <a:endParaRPr/>
          </a:p>
          <a:p>
            <a:pPr indent="-311150" lvl="0" marL="457200" rtl="0" algn="l">
              <a:spcBef>
                <a:spcPts val="0"/>
              </a:spcBef>
              <a:spcAft>
                <a:spcPts val="0"/>
              </a:spcAft>
              <a:buSzPts val="1300"/>
              <a:buChar char="-"/>
            </a:pPr>
            <a:r>
              <a:rPr b="1" lang="bg"/>
              <a:t>Clear syntax</a:t>
            </a:r>
            <a:r>
              <a:rPr lang="bg"/>
              <a:t> - JSX in React feels just like HTML, there’s no special syntax to learn</a:t>
            </a:r>
            <a:endParaRPr/>
          </a:p>
          <a:p>
            <a:pPr indent="-311150" lvl="0" marL="457200" rtl="0" algn="l">
              <a:spcBef>
                <a:spcPts val="0"/>
              </a:spcBef>
              <a:spcAft>
                <a:spcPts val="0"/>
              </a:spcAft>
              <a:buSzPts val="1300"/>
              <a:buChar char="-"/>
            </a:pPr>
            <a:r>
              <a:rPr b="1" lang="bg"/>
              <a:t>Learning curve </a:t>
            </a:r>
            <a:r>
              <a:rPr lang="bg"/>
              <a:t>- Learning curve is very important when picking a UI framework. React has the least abstractions. If you know JavaScript then you can probably start writing React code in a single day.</a:t>
            </a:r>
            <a:endParaRPr/>
          </a:p>
          <a:p>
            <a:pPr indent="-311150" lvl="0" marL="457200" rtl="0" algn="l">
              <a:spcBef>
                <a:spcPts val="0"/>
              </a:spcBef>
              <a:spcAft>
                <a:spcPts val="0"/>
              </a:spcAft>
              <a:buSzPts val="1300"/>
              <a:buChar char="-"/>
            </a:pPr>
            <a:r>
              <a:rPr b="1" lang="bg"/>
              <a:t>Functional </a:t>
            </a:r>
            <a:r>
              <a:rPr lang="bg"/>
              <a:t>- Classes over-complicate codebase without providing any benefits. In React, all of the UI can be expressed as a set of pure functions</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2235900" y="23269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How to setup a React project?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NodeJS</a:t>
            </a:r>
            <a:endParaRPr/>
          </a:p>
        </p:txBody>
      </p:sp>
      <p:sp>
        <p:nvSpPr>
          <p:cNvPr id="164" name="Google Shape;164;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Node.js is a JavaScript runtime environment which enables us to compile cool React code!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bg"/>
              <a:t>First of all, let’s make sure that you have Node.js installed. If not, you can download it from here: </a:t>
            </a:r>
            <a:r>
              <a:rPr lang="bg" u="sng">
                <a:solidFill>
                  <a:schemeClr val="hlink"/>
                </a:solidFill>
                <a:hlinkClick r:id="rId3"/>
              </a:rPr>
              <a:t>https://nodejs.org/en/download</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Create-React-App</a:t>
            </a:r>
            <a:endParaRPr/>
          </a:p>
        </p:txBody>
      </p:sp>
      <p:sp>
        <p:nvSpPr>
          <p:cNvPr id="170" name="Google Shape;170;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Create React App is an officially supported way to create single-page React applications. It offers a modern build setup with no configuration.  This is the most popular way to set up your environment and start coding. It comes with many required tools built-in, which helps us to eliminate many decisions.</a:t>
            </a:r>
            <a:endParaRPr/>
          </a:p>
          <a:p>
            <a:pPr indent="0" lvl="0" marL="0" rtl="0" algn="l">
              <a:spcBef>
                <a:spcPts val="1600"/>
              </a:spcBef>
              <a:spcAft>
                <a:spcPts val="0"/>
              </a:spcAft>
              <a:buNone/>
            </a:pPr>
            <a:r>
              <a:rPr lang="bg"/>
              <a:t>To install create-react-app globally:</a:t>
            </a:r>
            <a:endParaRPr/>
          </a:p>
          <a:p>
            <a:pPr indent="0" lvl="0" marL="0" rtl="0" algn="l">
              <a:spcBef>
                <a:spcPts val="1600"/>
              </a:spcBef>
              <a:spcAft>
                <a:spcPts val="1600"/>
              </a:spcAft>
              <a:buNone/>
            </a:pPr>
            <a:r>
              <a:rPr lang="bg">
                <a:solidFill>
                  <a:srgbClr val="000000"/>
                </a:solidFill>
                <a:highlight>
                  <a:srgbClr val="D9D9D9"/>
                </a:highlight>
              </a:rPr>
              <a:t>npm i -g create-react-app</a:t>
            </a:r>
            <a:endParaRPr>
              <a:solidFill>
                <a:srgbClr val="000000"/>
              </a:solidFill>
              <a:highlight>
                <a:srgbClr val="D9D9D9"/>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Running the App</a:t>
            </a:r>
            <a:endParaRPr/>
          </a:p>
        </p:txBody>
      </p:sp>
      <p:sp>
        <p:nvSpPr>
          <p:cNvPr id="176" name="Google Shape;176;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In order to </a:t>
            </a:r>
            <a:r>
              <a:rPr lang="bg"/>
              <a:t>scaffold your first project run:</a:t>
            </a:r>
            <a:endParaRPr/>
          </a:p>
          <a:p>
            <a:pPr indent="0" lvl="0" marL="0" rtl="0" algn="l">
              <a:spcBef>
                <a:spcPts val="1600"/>
              </a:spcBef>
              <a:spcAft>
                <a:spcPts val="0"/>
              </a:spcAft>
              <a:buNone/>
            </a:pPr>
            <a:r>
              <a:rPr lang="bg">
                <a:solidFill>
                  <a:srgbClr val="000000"/>
                </a:solidFill>
                <a:highlight>
                  <a:srgbClr val="D9D9D9"/>
                </a:highlight>
              </a:rPr>
              <a:t>create-react-app react-intro</a:t>
            </a:r>
            <a:endParaRPr>
              <a:solidFill>
                <a:srgbClr val="000000"/>
              </a:solidFill>
              <a:highlight>
                <a:srgbClr val="D9D9D9"/>
              </a:highlight>
            </a:endParaRPr>
          </a:p>
          <a:p>
            <a:pPr indent="0" lvl="0" marL="0" rtl="0" algn="l">
              <a:spcBef>
                <a:spcPts val="1600"/>
              </a:spcBef>
              <a:spcAft>
                <a:spcPts val="0"/>
              </a:spcAft>
              <a:buNone/>
            </a:pPr>
            <a:r>
              <a:rPr lang="bg"/>
              <a:t>Now, to start the application:</a:t>
            </a:r>
            <a:endParaRPr/>
          </a:p>
          <a:p>
            <a:pPr indent="0" lvl="0" marL="0" rtl="0" algn="l">
              <a:spcBef>
                <a:spcPts val="1600"/>
              </a:spcBef>
              <a:spcAft>
                <a:spcPts val="0"/>
              </a:spcAft>
              <a:buNone/>
            </a:pPr>
            <a:r>
              <a:rPr lang="bg">
                <a:solidFill>
                  <a:srgbClr val="000000"/>
                </a:solidFill>
                <a:highlight>
                  <a:srgbClr val="D9D9D9"/>
                </a:highlight>
              </a:rPr>
              <a:t>cd react-intro</a:t>
            </a:r>
            <a:endParaRPr>
              <a:solidFill>
                <a:srgbClr val="000000"/>
              </a:solidFill>
              <a:highlight>
                <a:srgbClr val="D9D9D9"/>
              </a:highlight>
            </a:endParaRPr>
          </a:p>
          <a:p>
            <a:pPr indent="0" lvl="0" marL="0" rtl="0" algn="l">
              <a:spcBef>
                <a:spcPts val="1600"/>
              </a:spcBef>
              <a:spcAft>
                <a:spcPts val="1600"/>
              </a:spcAft>
              <a:buNone/>
            </a:pPr>
            <a:r>
              <a:rPr lang="bg">
                <a:solidFill>
                  <a:srgbClr val="000000"/>
                </a:solidFill>
                <a:highlight>
                  <a:srgbClr val="D9D9D9"/>
                </a:highlight>
              </a:rPr>
              <a:t>npm start</a:t>
            </a:r>
            <a:endParaRPr>
              <a:solidFill>
                <a:srgbClr val="000000"/>
              </a:solidFill>
              <a:highlight>
                <a:srgbClr val="D9D9D9"/>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2842675" y="21429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Project structure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