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727428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727428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27274285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7274285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27274285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7274285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acebook.github.io/jsx/" TargetMode="External"/><Relationship Id="rId4" Type="http://schemas.openxmlformats.org/officeDocument/2006/relationships/hyperlink" Target="https://www.reactenlightenment.com/react-jsx/5.2.html" TargetMode="External"/><Relationship Id="rId5" Type="http://schemas.openxmlformats.org/officeDocument/2006/relationships/hyperlink" Target="https://reactjs.org/docs/introducing-js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JSX</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JSX?</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With </a:t>
            </a:r>
            <a:r>
              <a:rPr lang="bg"/>
              <a:t>JSX you can write concise HTML/XML-like structures (e.g., DOM like tree structures) in the same file as you write JavaScript code, then Babel will transform these expressions into actual JavaScript code. Unlike the past, instead of putting JavaScript into HTML, JSX allows us to put HTML into JavaScript.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2151200" y="2072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How to use it in a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Resources</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bg" u="sng">
                <a:solidFill>
                  <a:schemeClr val="hlink"/>
                </a:solidFill>
                <a:hlinkClick r:id="rId3"/>
              </a:rPr>
              <a:t>Official JSX Specification</a:t>
            </a:r>
            <a:endParaRPr/>
          </a:p>
          <a:p>
            <a:pPr indent="-311150" lvl="0" marL="457200" rtl="0" algn="l">
              <a:spcBef>
                <a:spcPts val="0"/>
              </a:spcBef>
              <a:spcAft>
                <a:spcPts val="0"/>
              </a:spcAft>
              <a:buSzPts val="1300"/>
              <a:buAutoNum type="arabicPeriod"/>
            </a:pPr>
            <a:r>
              <a:rPr lang="bg" u="sng">
                <a:solidFill>
                  <a:schemeClr val="hlink"/>
                </a:solidFill>
                <a:hlinkClick r:id="rId4"/>
              </a:rPr>
              <a:t>React JSX - A full guide </a:t>
            </a:r>
            <a:endParaRPr/>
          </a:p>
          <a:p>
            <a:pPr indent="-311150" lvl="0" marL="457200" rtl="0" algn="l">
              <a:spcBef>
                <a:spcPts val="0"/>
              </a:spcBef>
              <a:spcAft>
                <a:spcPts val="0"/>
              </a:spcAft>
              <a:buSzPts val="1300"/>
              <a:buAutoNum type="arabicPeriod"/>
            </a:pPr>
            <a:r>
              <a:rPr lang="bg" u="sng">
                <a:solidFill>
                  <a:schemeClr val="hlink"/>
                </a:solidFill>
                <a:hlinkClick r:id="rId5"/>
              </a:rPr>
              <a:t>Introduction to React JSX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