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27450101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27450101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27450101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27450101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27450101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27450101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27450101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27450101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27450101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27450101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reactjs.org/docs/react-component.html" TargetMode="External"/><Relationship Id="rId4" Type="http://schemas.openxmlformats.org/officeDocument/2006/relationships/hyperlink" Target="https://codeburst.io/react-js-understanding-functional-class-components-e65d723e909" TargetMode="External"/><Relationship Id="rId5" Type="http://schemas.openxmlformats.org/officeDocument/2006/relationships/hyperlink" Target="https://reactjs.org/docs/state-and-lifecycle.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React Components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What is a Component?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bg"/>
              <a:t>Components let you split the UI into independent, reusable pieces, and think about each piece in isolation.  Conceptually, components are like JavaScript functions. They accept arbitrary inputs (called “props”) and return React elements describing what should appear on the screen.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Functional </a:t>
            </a:r>
            <a:r>
              <a:rPr lang="bg"/>
              <a:t>Components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bg"/>
              <a:t>A functional component is basically a JavaScript (or ES6) function which returns a React element.  Functional components are also known as stateless components because, in the past, we couldn’t do more complex things like React State (data) management or life-cycle methods in functional components. However, React introduced React Hooks in version 16.8, which now allows us to use state &amp; other features in functional components.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Class Components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Class components are ES6 classes. They are more complex than functional components including constructors, life-cycle methods, render( ) function and state (data) management.</a:t>
            </a:r>
            <a:endParaRPr/>
          </a:p>
          <a:p>
            <a:pPr indent="0" lvl="0" marL="0" rtl="0" algn="l">
              <a:spcBef>
                <a:spcPts val="1600"/>
              </a:spcBef>
              <a:spcAft>
                <a:spcPts val="0"/>
              </a:spcAft>
              <a:buNone/>
            </a:pPr>
            <a:r>
              <a:rPr lang="bg"/>
              <a:t>So, a React class component:</a:t>
            </a:r>
            <a:endParaRPr/>
          </a:p>
          <a:p>
            <a:pPr indent="-311150" lvl="0" marL="457200" rtl="0" algn="l">
              <a:spcBef>
                <a:spcPts val="1600"/>
              </a:spcBef>
              <a:spcAft>
                <a:spcPts val="0"/>
              </a:spcAft>
              <a:buSzPts val="1300"/>
              <a:buChar char="-"/>
            </a:pPr>
            <a:r>
              <a:rPr lang="bg"/>
              <a:t>is an ES6 class, will be a component once it ‘extends’ React component.</a:t>
            </a:r>
            <a:endParaRPr/>
          </a:p>
          <a:p>
            <a:pPr indent="-311150" lvl="0" marL="457200" rtl="0" algn="l">
              <a:spcBef>
                <a:spcPts val="0"/>
              </a:spcBef>
              <a:spcAft>
                <a:spcPts val="0"/>
              </a:spcAft>
              <a:buSzPts val="1300"/>
              <a:buChar char="-"/>
            </a:pPr>
            <a:r>
              <a:rPr lang="bg"/>
              <a:t>can accept props (in the constructor) if needed</a:t>
            </a:r>
            <a:endParaRPr/>
          </a:p>
          <a:p>
            <a:pPr indent="-311150" lvl="0" marL="457200" rtl="0" algn="l">
              <a:spcBef>
                <a:spcPts val="0"/>
              </a:spcBef>
              <a:spcAft>
                <a:spcPts val="0"/>
              </a:spcAft>
              <a:buSzPts val="1300"/>
              <a:buChar char="-"/>
            </a:pPr>
            <a:r>
              <a:rPr lang="bg"/>
              <a:t>can maintain its own data with state</a:t>
            </a:r>
            <a:endParaRPr/>
          </a:p>
          <a:p>
            <a:pPr indent="-311150" lvl="0" marL="457200" rtl="0" algn="l">
              <a:spcBef>
                <a:spcPts val="0"/>
              </a:spcBef>
              <a:spcAft>
                <a:spcPts val="0"/>
              </a:spcAft>
              <a:buSzPts val="1300"/>
              <a:buChar char="-"/>
            </a:pPr>
            <a:r>
              <a:rPr lang="bg"/>
              <a:t>must have a render( ) method which returns a React element (JSX), or null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2983775" y="22846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Examples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Resources</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bg" u="sng">
                <a:solidFill>
                  <a:schemeClr val="hlink"/>
                </a:solidFill>
                <a:hlinkClick r:id="rId3"/>
              </a:rPr>
              <a:t>Detailed API reference for React components</a:t>
            </a:r>
            <a:endParaRPr/>
          </a:p>
          <a:p>
            <a:pPr indent="-311150" lvl="0" marL="457200" rtl="0" algn="l">
              <a:spcBef>
                <a:spcPts val="0"/>
              </a:spcBef>
              <a:spcAft>
                <a:spcPts val="0"/>
              </a:spcAft>
              <a:buSzPts val="1300"/>
              <a:buAutoNum type="arabicPeriod"/>
            </a:pPr>
            <a:r>
              <a:rPr lang="bg" u="sng">
                <a:solidFill>
                  <a:schemeClr val="hlink"/>
                </a:solidFill>
                <a:hlinkClick r:id="rId4"/>
              </a:rPr>
              <a:t>React JS — Understanding Functional &amp; Class Components</a:t>
            </a:r>
            <a:endParaRPr/>
          </a:p>
          <a:p>
            <a:pPr indent="-311150" lvl="0" marL="457200" rtl="0" algn="l">
              <a:spcBef>
                <a:spcPts val="0"/>
              </a:spcBef>
              <a:spcAft>
                <a:spcPts val="0"/>
              </a:spcAft>
              <a:buSzPts val="1300"/>
              <a:buAutoNum type="arabicPeriod"/>
            </a:pPr>
            <a:r>
              <a:rPr lang="bg" u="sng">
                <a:solidFill>
                  <a:schemeClr val="hlink"/>
                </a:solidFill>
                <a:hlinkClick r:id="rId5"/>
              </a:rPr>
              <a:t>State and component lifecycle hooks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