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27a2f0e4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27a2f0e4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727a2f0e4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27a2f0e4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27a2f0e4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27a2f0e4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27a2f0e4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27a2f0e4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27a2f0e4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27a2f0e4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bg"/>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hackernoon.com/react-js-a-better-introduction-to-the-most-powerful-ui-library-ever-created-ecd96e8f4621" TargetMode="External"/><Relationship Id="rId4" Type="http://schemas.openxmlformats.org/officeDocument/2006/relationships/hyperlink" Target="https://reactjs.org/docs/components-and-props.html" TargetMode="External"/><Relationship Id="rId5" Type="http://schemas.openxmlformats.org/officeDocument/2006/relationships/hyperlink" Target="https://reactjs.org/docs/render-props.html" TargetMode="External"/><Relationship Id="rId6" Type="http://schemas.openxmlformats.org/officeDocument/2006/relationships/hyperlink" Target="https://www.tutorialspoint.com/reactjs/reactjs_state.htm" TargetMode="External"/><Relationship Id="rId7" Type="http://schemas.openxmlformats.org/officeDocument/2006/relationships/hyperlink" Target="https://www.tutorialspoint.com/reactjs/reactjs_props_overview.ht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React State &amp; Props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What is the state?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State is another concept central to React. This is where you want to keep your data — things that may change. Storing the value typed into a form element? Use state. Keeping track of score within your game? Use state. </a:t>
            </a:r>
            <a:endParaRPr/>
          </a:p>
          <a:p>
            <a:pPr indent="0" lvl="0" marL="0" rtl="0" algn="l">
              <a:spcBef>
                <a:spcPts val="1600"/>
              </a:spcBef>
              <a:spcAft>
                <a:spcPts val="1600"/>
              </a:spcAft>
              <a:buNone/>
            </a:pPr>
            <a:r>
              <a:rPr lang="bg"/>
              <a:t>It is basically a plain JavaScript object that is stored as a property within the statefull components.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Updating the state</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bg"/>
              <a:t>this.setState(...)   - &gt;  This is how we update the state of our components. We’re not supposed to update the component state directly, only via the setState method. And to update the value of the state value we simply pass an object with the updated values to the setState method.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Props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bg"/>
              <a:t>Props are values passed from a parent component to a child. The main difference between state and props is that props are immutable. This is why the container component should define the state that can be updated and changed, while the child components should only pass data from the state using props.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2962600" y="22776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Examples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Resources</a:t>
            </a:r>
            <a:endParaRPr/>
          </a:p>
        </p:txBody>
      </p:sp>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bg" u="sng">
                <a:solidFill>
                  <a:schemeClr val="hlink"/>
                </a:solidFill>
                <a:hlinkClick r:id="rId3"/>
              </a:rPr>
              <a:t>Managing State and Props in React</a:t>
            </a:r>
            <a:endParaRPr/>
          </a:p>
          <a:p>
            <a:pPr indent="-311150" lvl="0" marL="457200" rtl="0" algn="l">
              <a:spcBef>
                <a:spcPts val="0"/>
              </a:spcBef>
              <a:spcAft>
                <a:spcPts val="0"/>
              </a:spcAft>
              <a:buSzPts val="1300"/>
              <a:buAutoNum type="arabicPeriod"/>
            </a:pPr>
            <a:r>
              <a:rPr lang="bg" u="sng">
                <a:solidFill>
                  <a:schemeClr val="hlink"/>
                </a:solidFill>
                <a:hlinkClick r:id="rId4"/>
              </a:rPr>
              <a:t>Official React Docs for State &amp; Props</a:t>
            </a:r>
            <a:endParaRPr/>
          </a:p>
          <a:p>
            <a:pPr indent="-311150" lvl="0" marL="457200" rtl="0" algn="l">
              <a:spcBef>
                <a:spcPts val="0"/>
              </a:spcBef>
              <a:spcAft>
                <a:spcPts val="0"/>
              </a:spcAft>
              <a:buSzPts val="1300"/>
              <a:buAutoNum type="arabicPeriod"/>
            </a:pPr>
            <a:r>
              <a:rPr lang="bg" u="sng">
                <a:solidFill>
                  <a:schemeClr val="hlink"/>
                </a:solidFill>
                <a:hlinkClick r:id="rId5"/>
              </a:rPr>
              <a:t>How to use Render props in React</a:t>
            </a:r>
            <a:endParaRPr/>
          </a:p>
          <a:p>
            <a:pPr indent="-311150" lvl="0" marL="457200" rtl="0" algn="l">
              <a:spcBef>
                <a:spcPts val="0"/>
              </a:spcBef>
              <a:spcAft>
                <a:spcPts val="0"/>
              </a:spcAft>
              <a:buSzPts val="1300"/>
              <a:buAutoNum type="arabicPeriod"/>
            </a:pPr>
            <a:r>
              <a:rPr lang="bg" u="sng">
                <a:solidFill>
                  <a:schemeClr val="hlink"/>
                </a:solidFill>
                <a:hlinkClick r:id="rId6"/>
              </a:rPr>
              <a:t>React State - Overview</a:t>
            </a:r>
            <a:endParaRPr/>
          </a:p>
          <a:p>
            <a:pPr indent="-311150" lvl="0" marL="457200" rtl="0" algn="l">
              <a:spcBef>
                <a:spcPts val="0"/>
              </a:spcBef>
              <a:spcAft>
                <a:spcPts val="0"/>
              </a:spcAft>
              <a:buSzPts val="1300"/>
              <a:buAutoNum type="arabicPeriod"/>
            </a:pPr>
            <a:r>
              <a:rPr lang="bg" u="sng">
                <a:solidFill>
                  <a:schemeClr val="hlink"/>
                </a:solidFill>
                <a:hlinkClick r:id="rId7"/>
              </a:rPr>
              <a:t>React Props - Overview</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