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6fccde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6fccde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6fccde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6fccde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6fccde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6fccde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6fccde0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6fccde0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26fccde0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6fccde0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actjs.org/docs/handling-events.html" TargetMode="External"/><Relationship Id="rId4" Type="http://schemas.openxmlformats.org/officeDocument/2006/relationships/hyperlink" Target="https://www.tutorialspoint.com/reactjs/reactjs_events.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Event handling in React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an event handler?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Events can happen when a user interacts with our application. By creating event handlers we can “catch” the user interaction and call a function to be executed.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Event handlers in React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Handling events with React elements is very similar to handling events on DOM elements. There are some syntax differences:</a:t>
            </a:r>
            <a:endParaRPr/>
          </a:p>
          <a:p>
            <a:pPr indent="-311150" lvl="0" marL="457200" rtl="0" algn="l">
              <a:spcBef>
                <a:spcPts val="1600"/>
              </a:spcBef>
              <a:spcAft>
                <a:spcPts val="0"/>
              </a:spcAft>
              <a:buSzPts val="1300"/>
              <a:buChar char="-"/>
            </a:pPr>
            <a:r>
              <a:rPr lang="bg"/>
              <a:t>React events are named using camelCase, rather than lowercase.</a:t>
            </a:r>
            <a:endParaRPr/>
          </a:p>
          <a:p>
            <a:pPr indent="-311150" lvl="0" marL="457200" rtl="0" algn="l">
              <a:spcBef>
                <a:spcPts val="0"/>
              </a:spcBef>
              <a:spcAft>
                <a:spcPts val="0"/>
              </a:spcAft>
              <a:buSzPts val="1300"/>
              <a:buChar char="-"/>
            </a:pPr>
            <a:r>
              <a:rPr lang="bg"/>
              <a:t>With JSX you pass a function as the event handler, rather than a string.</a:t>
            </a:r>
            <a:endParaRPr/>
          </a:p>
          <a:p>
            <a:pPr indent="-311150" lvl="0" marL="457200" rtl="0" algn="l">
              <a:spcBef>
                <a:spcPts val="0"/>
              </a:spcBef>
              <a:spcAft>
                <a:spcPts val="0"/>
              </a:spcAft>
              <a:buSzPts val="1300"/>
              <a:buChar char="-"/>
            </a:pPr>
            <a:r>
              <a:rPr lang="bg"/>
              <a:t>You cannot return false to prevent default behavior in React. You must call preventDefault explicitly.</a:t>
            </a:r>
            <a:endParaRPr/>
          </a:p>
          <a:p>
            <a:pPr indent="-311150" lvl="0" marL="457200" rtl="0" algn="l">
              <a:spcBef>
                <a:spcPts val="0"/>
              </a:spcBef>
              <a:spcAft>
                <a:spcPts val="0"/>
              </a:spcAft>
              <a:buSzPts val="1300"/>
              <a:buChar char="-"/>
            </a:pPr>
            <a:r>
              <a:rPr lang="bg"/>
              <a:t>You generally don’t need to call addEventListener to add listeners to a DOM element after it is created. Instead, just provide a listener when the element is initially rendered.</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Keep in mind!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You have to be careful about the meaning of this in JSX callbacks. In JavaScript, class methods are not bound by default. If you forget to bind your handler and pass it to a dom element, this will be undefined when the function is actually called.</a:t>
            </a:r>
            <a:endParaRPr/>
          </a:p>
          <a:p>
            <a:pPr indent="0" lvl="0" marL="0" rtl="0" algn="l">
              <a:spcBef>
                <a:spcPts val="1600"/>
              </a:spcBef>
              <a:spcAft>
                <a:spcPts val="1600"/>
              </a:spcAft>
              <a:buNone/>
            </a:pPr>
            <a:r>
              <a:rPr lang="bg"/>
              <a:t>This is not React-specific behavior; it is a part of how functions work in JavaScript. Generally, if you refer to a method without () after it, such as </a:t>
            </a:r>
            <a:r>
              <a:rPr lang="bg">
                <a:solidFill>
                  <a:srgbClr val="000000"/>
                </a:solidFill>
                <a:highlight>
                  <a:srgbClr val="D9D9D9"/>
                </a:highlight>
              </a:rPr>
              <a:t>onClick={this.handleClick}</a:t>
            </a:r>
            <a:r>
              <a:rPr lang="bg"/>
              <a:t>, you should bind that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237775" y="23481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Examples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ReactJS - Handling events</a:t>
            </a:r>
            <a:endParaRPr/>
          </a:p>
          <a:p>
            <a:pPr indent="-311150" lvl="0" marL="457200" rtl="0" algn="l">
              <a:spcBef>
                <a:spcPts val="0"/>
              </a:spcBef>
              <a:spcAft>
                <a:spcPts val="0"/>
              </a:spcAft>
              <a:buSzPts val="1300"/>
              <a:buAutoNum type="arabicPeriod"/>
            </a:pPr>
            <a:r>
              <a:rPr lang="bg" u="sng">
                <a:solidFill>
                  <a:schemeClr val="hlink"/>
                </a:solidFill>
                <a:hlinkClick r:id="rId4"/>
              </a:rPr>
              <a:t>A guide to React Events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