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be463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be463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7be4632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7be4632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7be463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7be463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7be4632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7be4632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7be4632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7be4632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27be4632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27be4632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7be4632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7be4632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actjs.org/docs/react-component.html#setst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js.org/docs/forms.html" TargetMode="External"/><Relationship Id="rId4" Type="http://schemas.openxmlformats.org/officeDocument/2006/relationships/hyperlink" Target="https://reactjs.org/docs/uncontrolled-components.html" TargetMode="External"/><Relationship Id="rId5" Type="http://schemas.openxmlformats.org/officeDocument/2006/relationships/hyperlink" Target="https://www.tutorialspoint.com/reactjs/reactjs_form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Working with Forms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Difference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In HTML, form elements such as </a:t>
            </a:r>
            <a:r>
              <a:rPr lang="bg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rPr lang="b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bg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&lt;textarea&gt;</a:t>
            </a:r>
            <a:r>
              <a:rPr lang="b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bg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&lt;select&gt;</a:t>
            </a:r>
            <a:r>
              <a:rPr lang="b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typically maintain their own state and update it based on user input. In React, mutable state is typically kept in the state property of components, and only updated with </a:t>
            </a:r>
            <a:r>
              <a:rPr lang="bg" sz="1200">
                <a:solidFill>
                  <a:srgbClr val="F3F3F3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setState()</a:t>
            </a:r>
            <a:r>
              <a:rPr lang="b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Controlled Components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We can combine the HTML State and the React State by making the React state be the “single source of truth”. Then the React component that renders a form also controls what happens in that form on subsequent user input. An input form element whose value is controlled by React in this way is called a “controlled component”.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Controlled Components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With a controlled component, every state mutation will have an associated handler function. This makes it straightforward to modify or validate user input.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Handling Multiple Inputs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When you need to handle multiple controlled input elements, you can add a name attribute to each element and let the handler function choose what to do based on the value of event.target.name.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Uncontrolled Components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In an </a:t>
            </a:r>
            <a:r>
              <a:rPr lang="bg"/>
              <a:t>uncontrolled components, the form data is handled by the DOM itself.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To write an uncontrolled component, instead of writing an event handler for every state update, you can use a ref to get form values from the DOM.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280125" y="2312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Examples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Resources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bg" u="sng">
                <a:solidFill>
                  <a:schemeClr val="hlink"/>
                </a:solidFill>
                <a:hlinkClick r:id="rId3"/>
              </a:rPr>
              <a:t>React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bg" u="sng">
                <a:solidFill>
                  <a:schemeClr val="hlink"/>
                </a:solidFill>
                <a:hlinkClick r:id="rId4"/>
              </a:rPr>
              <a:t>Uncontrolled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bg" u="sng">
                <a:solidFill>
                  <a:schemeClr val="hlink"/>
                </a:solidFill>
                <a:hlinkClick r:id="rId5"/>
              </a:rPr>
              <a:t>A guide to React 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