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Montserrat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bold.fntdata"/><Relationship Id="rId14" Type="http://schemas.openxmlformats.org/officeDocument/2006/relationships/font" Target="fonts/Montserrat-regular.fntdata"/><Relationship Id="rId17" Type="http://schemas.openxmlformats.org/officeDocument/2006/relationships/font" Target="fonts/Montserrat-boldItalic.fntdata"/><Relationship Id="rId16" Type="http://schemas.openxmlformats.org/officeDocument/2006/relationships/font" Target="fonts/Montserrat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.fntdata"/><Relationship Id="rId6" Type="http://schemas.openxmlformats.org/officeDocument/2006/relationships/slide" Target="slides/slide1.xml"/><Relationship Id="rId18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27b8a1946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727b8a1946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727b8a1946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727b8a1946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727b8a1946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727b8a1946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727b8a1946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727b8a1946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27b8a1946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727b8a1946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727b8a1946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727b8a1946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727b8a1946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727b8a1946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www.freecodecamp.org/news/react-router-in-5-minutes/" TargetMode="External"/><Relationship Id="rId4" Type="http://schemas.openxmlformats.org/officeDocument/2006/relationships/hyperlink" Target="https://reacttraining.com/react-router/web/guides/quick-start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React Router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What is React Router?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bg"/>
              <a:t>At its core, what React Router does is conditionally render certain components to display depending on the route being used in the URL (/ for the home page, /about for the about page, etc.).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Main concepts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There are three primary categories of components in React Router: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-"/>
            </a:pPr>
            <a:r>
              <a:rPr lang="bg"/>
              <a:t>routers, like &lt;BrowserRouter&gt; and &lt;HashRouter&gt;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bg"/>
              <a:t>route matchers, like &lt;Route&gt; and &lt;Switch&gt;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bg"/>
              <a:t>and navigation, like &lt;Link&gt;, &lt;NavLink&gt;, and &lt;Redirect&gt;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bg"/>
              <a:t>We also like to think of the navigation components as “route changers”.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Routers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At the core of every React Router application should be a router component. For web projects, react-router-dom provides &lt;BrowserRouter&gt; and &lt;HashRouter&gt; routers. The main difference between the two is the way they store the URL and communicate with your web server.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-"/>
            </a:pPr>
            <a:r>
              <a:rPr lang="bg"/>
              <a:t>A &lt;BrowserRouter&gt; uses regular URL paths. These are generally the best-looking URLs, but they require your server to be configured correctly.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bg"/>
              <a:t>A &lt;HashRouter&gt; stores the current location in the hash portion of the URL, so the URL looks something like http://example.com/#/your/page.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Route Matchers</a:t>
            </a:r>
            <a:endParaRPr/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bg"/>
              <a:t>There are two route matching components: Switch and Route. When a &lt;Switch&gt; is rendered, it searches through its children &lt;Route&gt; elements to find one whose path matches the current URL. When it finds one, it renders that &lt;Route&gt; and ignores all others. This means that you should put &lt;Route&gt;s with more specific (typically longer) paths before less-specific ones.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Route Changers</a:t>
            </a:r>
            <a:endParaRPr/>
          </a:p>
        </p:txBody>
      </p:sp>
      <p:sp>
        <p:nvSpPr>
          <p:cNvPr id="165" name="Google Shape;165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React Router provides a &lt;Link&gt; component to create links in your application. Wherever you render a &lt;Link&gt;, an anchor (&lt;a&gt;) will be rendered in your HTML document.&lt;Link to="/"&gt;Home&lt;/Link&gt;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bg"/>
              <a:t>// &lt;a href="/"&gt;Home&lt;/a&gt;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bg"/>
              <a:t>The &lt;NavLink&gt; is a special type of &lt;Link&gt; that can style itself as “active” when its to prop matches the current location.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/>
          <p:nvPr>
            <p:ph type="title"/>
          </p:nvPr>
        </p:nvSpPr>
        <p:spPr>
          <a:xfrm>
            <a:off x="3280100" y="22846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Examples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Resources</a:t>
            </a:r>
            <a:endParaRPr/>
          </a:p>
        </p:txBody>
      </p:sp>
      <p:sp>
        <p:nvSpPr>
          <p:cNvPr id="176" name="Google Shape;176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bg" u="sng">
                <a:solidFill>
                  <a:schemeClr val="hlink"/>
                </a:solidFill>
                <a:hlinkClick r:id="rId3"/>
              </a:rPr>
              <a:t>Learn React Router in 5 Minutes - A Beginner's Tutorial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bg" u="sng">
                <a:solidFill>
                  <a:schemeClr val="hlink"/>
                </a:solidFill>
                <a:hlinkClick r:id="rId4"/>
              </a:rPr>
              <a:t>React Router Docs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