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28ab49b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8ab49b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28ab49b0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8ab49b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28ab49b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28ab49b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28ab49b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8ab49b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28ab49b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28ab49b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28ab49b0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28ab49b0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28ab49b0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28ab49b0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28ab49b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28ab49b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edux.js.org/introduction/getting-started" TargetMode="External"/><Relationship Id="rId4" Type="http://schemas.openxmlformats.org/officeDocument/2006/relationships/hyperlink" Target="https://react-redux.js.org/using-react-redux/connect-mapstate" TargetMode="External"/><Relationship Id="rId5" Type="http://schemas.openxmlformats.org/officeDocument/2006/relationships/hyperlink" Target="https://react-redux.js.org/api/hooks" TargetMode="External"/><Relationship Id="rId6" Type="http://schemas.openxmlformats.org/officeDocument/2006/relationships/hyperlink" Target="https://blog.logrocket.com/why-use-redux-reasons-with-clear-examples-d21bffd5835/" TargetMode="External"/><Relationship Id="rId7" Type="http://schemas.openxmlformats.org/officeDocument/2006/relationships/hyperlink" Target="https://medium.com/codingthesmartway-com-blog/learn-redux-introduction-to-state-management-with-react-b87bc570b12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React Redux</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What is Redux?</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bg"/>
              <a:t>Redux itself is a standalone library that can be used with any UI layer or framework, including React, Angular, Vue, Ember, and vanilla JS. It helps you write applications that behave consistently, run in different environments (client, server, and native), and are easy to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Benefits of using Redux</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bg"/>
              <a:t>Redux makes the state predictable.</a:t>
            </a:r>
            <a:endParaRPr/>
          </a:p>
          <a:p>
            <a:pPr indent="-311150" lvl="0" marL="457200" rtl="0" algn="l">
              <a:spcBef>
                <a:spcPts val="0"/>
              </a:spcBef>
              <a:spcAft>
                <a:spcPts val="0"/>
              </a:spcAft>
              <a:buSzPts val="1300"/>
              <a:buChar char="-"/>
            </a:pPr>
            <a:r>
              <a:rPr lang="bg"/>
              <a:t>Maintainability.</a:t>
            </a:r>
            <a:endParaRPr/>
          </a:p>
          <a:p>
            <a:pPr indent="-311150" lvl="0" marL="457200" rtl="0" algn="l">
              <a:spcBef>
                <a:spcPts val="0"/>
              </a:spcBef>
              <a:spcAft>
                <a:spcPts val="0"/>
              </a:spcAft>
              <a:buSzPts val="1300"/>
              <a:buChar char="-"/>
            </a:pPr>
            <a:r>
              <a:rPr lang="bg"/>
              <a:t>Debuggable for days</a:t>
            </a:r>
            <a:endParaRPr/>
          </a:p>
          <a:p>
            <a:pPr indent="-311150" lvl="0" marL="457200" rtl="0" algn="l">
              <a:spcBef>
                <a:spcPts val="0"/>
              </a:spcBef>
              <a:spcAft>
                <a:spcPts val="0"/>
              </a:spcAft>
              <a:buSzPts val="1300"/>
              <a:buChar char="-"/>
            </a:pPr>
            <a:r>
              <a:rPr lang="bg"/>
              <a:t>Ease of testing.</a:t>
            </a:r>
            <a:endParaRPr/>
          </a:p>
          <a:p>
            <a:pPr indent="-311150" lvl="0" marL="457200" rtl="0" algn="l">
              <a:spcBef>
                <a:spcPts val="0"/>
              </a:spcBef>
              <a:spcAft>
                <a:spcPts val="0"/>
              </a:spcAft>
              <a:buSzPts val="1300"/>
              <a:buChar char="-"/>
            </a:pPr>
            <a:r>
              <a:rPr lang="bg"/>
              <a:t>State persistence.</a:t>
            </a:r>
            <a:endParaRPr/>
          </a:p>
          <a:p>
            <a:pPr indent="-311150" lvl="0" marL="457200" rtl="0" algn="l">
              <a:spcBef>
                <a:spcPts val="0"/>
              </a:spcBef>
              <a:spcAft>
                <a:spcPts val="0"/>
              </a:spcAft>
              <a:buSzPts val="1300"/>
              <a:buChar char="-"/>
            </a:pPr>
            <a:r>
              <a:rPr lang="bg"/>
              <a:t>Server-side rendering.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Main concepts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bg" sz="1400"/>
              <a:t>Actions</a:t>
            </a:r>
            <a:endParaRPr sz="1400"/>
          </a:p>
          <a:p>
            <a:pPr indent="-317500" lvl="0" marL="457200" rtl="0" algn="l">
              <a:spcBef>
                <a:spcPts val="0"/>
              </a:spcBef>
              <a:spcAft>
                <a:spcPts val="0"/>
              </a:spcAft>
              <a:buSzPts val="1400"/>
              <a:buChar char="-"/>
            </a:pPr>
            <a:r>
              <a:rPr lang="bg" sz="1400"/>
              <a:t>Reducers</a:t>
            </a:r>
            <a:endParaRPr sz="1400"/>
          </a:p>
          <a:p>
            <a:pPr indent="-317500" lvl="0" marL="457200" rtl="0" algn="l">
              <a:spcBef>
                <a:spcPts val="0"/>
              </a:spcBef>
              <a:spcAft>
                <a:spcPts val="0"/>
              </a:spcAft>
              <a:buSzPts val="1400"/>
              <a:buChar char="-"/>
            </a:pPr>
            <a:r>
              <a:rPr lang="bg" sz="1400"/>
              <a:t>Store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Actions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Actions are payloads of information that send data from your application to your store. They are the only source of information for the store. You send them to the store using store.dispatch().</a:t>
            </a:r>
            <a:endParaRPr/>
          </a:p>
          <a:p>
            <a:pPr indent="0" lvl="0" marL="0" rtl="0" algn="l">
              <a:spcBef>
                <a:spcPts val="1600"/>
              </a:spcBef>
              <a:spcAft>
                <a:spcPts val="1600"/>
              </a:spcAft>
              <a:buNone/>
            </a:pPr>
            <a:r>
              <a:rPr lang="bg"/>
              <a:t>They are plain JavaScript objects. Actions must have a type property that indicates the type of action being performed. Types should typically be defined as string constants.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Reducers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Reducers specify how the application's state changes in response to actions sent to the store. Remember that actions only describe what happened, but don't describe how the application's state changes.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Store</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The Store is the object that brings them together. The store has the following responsibilities:</a:t>
            </a:r>
            <a:endParaRPr/>
          </a:p>
          <a:p>
            <a:pPr indent="-311150" lvl="0" marL="457200" rtl="0" algn="l">
              <a:spcBef>
                <a:spcPts val="1600"/>
              </a:spcBef>
              <a:spcAft>
                <a:spcPts val="0"/>
              </a:spcAft>
              <a:buSzPts val="1300"/>
              <a:buChar char="-"/>
            </a:pPr>
            <a:r>
              <a:rPr lang="bg"/>
              <a:t>Holds application state;</a:t>
            </a:r>
            <a:endParaRPr/>
          </a:p>
          <a:p>
            <a:pPr indent="-311150" lvl="0" marL="457200" rtl="0" algn="l">
              <a:spcBef>
                <a:spcPts val="0"/>
              </a:spcBef>
              <a:spcAft>
                <a:spcPts val="0"/>
              </a:spcAft>
              <a:buSzPts val="1300"/>
              <a:buChar char="-"/>
            </a:pPr>
            <a:r>
              <a:rPr lang="bg"/>
              <a:t>Allows access to state via getState();</a:t>
            </a:r>
            <a:endParaRPr/>
          </a:p>
          <a:p>
            <a:pPr indent="-311150" lvl="0" marL="457200" rtl="0" algn="l">
              <a:spcBef>
                <a:spcPts val="0"/>
              </a:spcBef>
              <a:spcAft>
                <a:spcPts val="0"/>
              </a:spcAft>
              <a:buSzPts val="1300"/>
              <a:buChar char="-"/>
            </a:pPr>
            <a:r>
              <a:rPr lang="bg"/>
              <a:t>Allows state to be updated via dispatch(action);</a:t>
            </a:r>
            <a:endParaRPr/>
          </a:p>
          <a:p>
            <a:pPr indent="-311150" lvl="0" marL="457200" rtl="0" algn="l">
              <a:spcBef>
                <a:spcPts val="0"/>
              </a:spcBef>
              <a:spcAft>
                <a:spcPts val="0"/>
              </a:spcAft>
              <a:buSzPts val="1300"/>
              <a:buChar char="-"/>
            </a:pPr>
            <a:r>
              <a:rPr lang="bg"/>
              <a:t>Registers listeners via subscribe(listener);</a:t>
            </a:r>
            <a:endParaRPr/>
          </a:p>
          <a:p>
            <a:pPr indent="-311150" lvl="0" marL="457200" rtl="0" algn="l">
              <a:spcBef>
                <a:spcPts val="0"/>
              </a:spcBef>
              <a:spcAft>
                <a:spcPts val="0"/>
              </a:spcAft>
              <a:buSzPts val="1300"/>
              <a:buChar char="-"/>
            </a:pPr>
            <a:r>
              <a:rPr lang="bg"/>
              <a:t>Handles unregistering of listeners via the function returned by subscribe(listener).</a:t>
            </a:r>
            <a:endParaRPr/>
          </a:p>
          <a:p>
            <a:pPr indent="0" lvl="0" marL="0" rtl="0" algn="l">
              <a:spcBef>
                <a:spcPts val="1600"/>
              </a:spcBef>
              <a:spcAft>
                <a:spcPts val="1600"/>
              </a:spcAft>
              <a:buNone/>
            </a:pPr>
            <a:r>
              <a:rPr lang="bg"/>
              <a:t>It's important to note that you'll only have a single store in a Redux application. When you want to split your data handling logic, you'll use reducer composition instead of many stores.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3143575" y="2251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Examples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bg"/>
              <a:t>Resources</a:t>
            </a:r>
            <a:endParaRPr/>
          </a:p>
        </p:txBody>
      </p:sp>
      <p:sp>
        <p:nvSpPr>
          <p:cNvPr id="182" name="Google Shape;182;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bg" u="sng">
                <a:solidFill>
                  <a:schemeClr val="hlink"/>
                </a:solidFill>
                <a:hlinkClick r:id="rId3"/>
              </a:rPr>
              <a:t>Redux official docs</a:t>
            </a:r>
            <a:endParaRPr/>
          </a:p>
          <a:p>
            <a:pPr indent="-311150" lvl="0" marL="457200" rtl="0" algn="l">
              <a:spcBef>
                <a:spcPts val="0"/>
              </a:spcBef>
              <a:spcAft>
                <a:spcPts val="0"/>
              </a:spcAft>
              <a:buSzPts val="1300"/>
              <a:buAutoNum type="arabicPeriod"/>
            </a:pPr>
            <a:r>
              <a:rPr lang="bg" u="sng">
                <a:solidFill>
                  <a:schemeClr val="hlink"/>
                </a:solidFill>
                <a:hlinkClick r:id="rId4"/>
              </a:rPr>
              <a:t>Connect your state to props</a:t>
            </a:r>
            <a:endParaRPr/>
          </a:p>
          <a:p>
            <a:pPr indent="-311150" lvl="0" marL="457200" rtl="0" algn="l">
              <a:spcBef>
                <a:spcPts val="0"/>
              </a:spcBef>
              <a:spcAft>
                <a:spcPts val="0"/>
              </a:spcAft>
              <a:buSzPts val="1300"/>
              <a:buAutoNum type="arabicPeriod"/>
            </a:pPr>
            <a:r>
              <a:rPr lang="bg" u="sng">
                <a:solidFill>
                  <a:schemeClr val="hlink"/>
                </a:solidFill>
                <a:hlinkClick r:id="rId5"/>
              </a:rPr>
              <a:t>Redux hooks</a:t>
            </a:r>
            <a:endParaRPr/>
          </a:p>
          <a:p>
            <a:pPr indent="-311150" lvl="0" marL="457200" rtl="0" algn="l">
              <a:spcBef>
                <a:spcPts val="0"/>
              </a:spcBef>
              <a:spcAft>
                <a:spcPts val="0"/>
              </a:spcAft>
              <a:buSzPts val="1300"/>
              <a:buAutoNum type="arabicPeriod"/>
            </a:pPr>
            <a:r>
              <a:rPr lang="bg" u="sng">
                <a:solidFill>
                  <a:schemeClr val="hlink"/>
                </a:solidFill>
                <a:hlinkClick r:id="rId6"/>
              </a:rPr>
              <a:t>Why use Redux? Reasons with clear examples</a:t>
            </a:r>
            <a:endParaRPr/>
          </a:p>
          <a:p>
            <a:pPr indent="-311150" lvl="0" marL="457200" rtl="0" algn="l">
              <a:spcBef>
                <a:spcPts val="0"/>
              </a:spcBef>
              <a:spcAft>
                <a:spcPts val="0"/>
              </a:spcAft>
              <a:buSzPts val="1300"/>
              <a:buAutoNum type="arabicPeriod"/>
            </a:pPr>
            <a:r>
              <a:rPr lang="bg" u="sng">
                <a:solidFill>
                  <a:schemeClr val="hlink"/>
                </a:solidFill>
                <a:hlinkClick r:id="rId7"/>
              </a:rPr>
              <a:t>Learn Redux — Introduction To State Management With React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