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2"/>
  </p:notesMasterIdLst>
  <p:handoutMasterIdLst>
    <p:handoutMasterId r:id="rId23"/>
  </p:handoutMasterIdLst>
  <p:sldIdLst>
    <p:sldId id="585" r:id="rId3"/>
    <p:sldId id="590" r:id="rId4"/>
    <p:sldId id="589" r:id="rId5"/>
    <p:sldId id="587" r:id="rId6"/>
    <p:sldId id="588" r:id="rId7"/>
    <p:sldId id="535" r:id="rId8"/>
    <p:sldId id="479" r:id="rId9"/>
    <p:sldId id="536" r:id="rId10"/>
    <p:sldId id="580" r:id="rId11"/>
    <p:sldId id="483" r:id="rId12"/>
    <p:sldId id="591" r:id="rId13"/>
    <p:sldId id="415" r:id="rId14"/>
    <p:sldId id="264" r:id="rId15"/>
    <p:sldId id="492" r:id="rId16"/>
    <p:sldId id="576" r:id="rId17"/>
    <p:sldId id="494" r:id="rId18"/>
    <p:sldId id="586" r:id="rId19"/>
    <p:sldId id="493" r:id="rId20"/>
    <p:sldId id="40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45B3C-8861-4738-869D-3B7DA15AE876}">
          <p14:sldIdLst>
            <p14:sldId id="585"/>
            <p14:sldId id="590"/>
            <p14:sldId id="589"/>
          </p14:sldIdLst>
        </p14:section>
        <p14:section name="Diamond Partners" id="{4D65ABC2-87C9-49F6-BC11-6C97A43DF603}">
          <p14:sldIdLst>
            <p14:sldId id="587"/>
            <p14:sldId id="588"/>
          </p14:sldIdLst>
        </p14:section>
        <p14:section name="Course Objective" id="{9F9759C1-F095-4CA3-819D-800E38407578}">
          <p14:sldIdLst>
            <p14:sldId id="535"/>
            <p14:sldId id="479"/>
            <p14:sldId id="536"/>
            <p14:sldId id="580"/>
          </p14:sldIdLst>
        </p14:section>
        <p14:section name="Team" id="{D358BE77-7272-44D1-BDCE-F47F1E2C64D7}">
          <p14:sldIdLst>
            <p14:sldId id="483"/>
            <p14:sldId id="591"/>
          </p14:sldIdLst>
        </p14:section>
        <p14:section name="Course Organization" id="{2B4D2ED8-F966-4FF9-BC04-EA7C60E10932}">
          <p14:sldIdLst>
            <p14:sldId id="415"/>
            <p14:sldId id="264"/>
            <p14:sldId id="492"/>
            <p14:sldId id="576"/>
            <p14:sldId id="494"/>
          </p14:sldIdLst>
        </p14:section>
        <p14:section name="Conclusion" id="{E47C5259-9EA6-4EC9-BC48-DB727F9AFB1B}">
          <p14:sldIdLst>
            <p14:sldId id="58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95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6/9/2022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8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about.softuni.bg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softuni.foundation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softuni.bg/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8AB29-A7DD-4383-A432-E4ABAADD7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2000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4" y="5184001"/>
            <a:ext cx="3750563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6237" y="6130863"/>
            <a:ext cx="2950749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6237" y="5756628"/>
            <a:ext cx="2950749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6620" y="2609644"/>
            <a:ext cx="2788167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5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2" y="5918568"/>
            <a:ext cx="1829828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2938" y="5344181"/>
            <a:ext cx="297992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2938" y="4851838"/>
            <a:ext cx="2979920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938" y="2740914"/>
            <a:ext cx="4641710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038" y="1258272"/>
            <a:ext cx="11080750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038" y="321502"/>
            <a:ext cx="11080750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774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2B848-D95B-47FC-8707-B388A6B883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8" y="2898831"/>
            <a:ext cx="2450970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1349" y="1702473"/>
            <a:ext cx="8312744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17" y="703245"/>
            <a:ext cx="5914831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54" y="190268"/>
            <a:ext cx="2012812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8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2D2B5-1FFB-461C-AF88-CA2A9FA19D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3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1609" y="5249556"/>
            <a:ext cx="969903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4714" y="3689937"/>
            <a:ext cx="1003693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7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689" y="1674000"/>
            <a:ext cx="119174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9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0087" y="2584290"/>
            <a:ext cx="2732243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8686327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9"/>
              </a:rPr>
              <a:t>softuni.bg</a:t>
            </a:r>
            <a:endParaRPr lang="en-US" noProof="1"/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1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5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3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740089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779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3522" y="3408497"/>
            <a:ext cx="2250471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4"/>
            <a:ext cx="9046877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1306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3753005-4050-4FFB-8F58-56356C8EC1A5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6BD3738A-FA5F-4495-8370-C984D97A75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35" y="253937"/>
            <a:ext cx="1915205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2246115F-2DB6-45B6-B865-B410F621CC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Logo Software University" descr="Software University logo">
            <a:extLst>
              <a:ext uri="{FF2B5EF4-FFF2-40B4-BE49-F238E27FC236}">
                <a16:creationId xmlns:a16="http://schemas.microsoft.com/office/drawing/2014/main" id="{CDE51141-3B33-4BE4-AA5C-110DBA645B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E16AB7-E166-49CE-BAC3-F25D934817FC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DB89B0-8E28-4FEE-913C-5CFE39FDE4EF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E0D36D-B790-4F0D-A0F9-D5E4D830A790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77084101-9680-4ECD-9495-1581491CA4BD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Rectangle 5">
                <a:extLst>
                  <a:ext uri="{FF2B5EF4-FFF2-40B4-BE49-F238E27FC236}">
                    <a16:creationId xmlns:a16="http://schemas.microsoft.com/office/drawing/2014/main" id="{A480660E-E97B-4D01-ABDC-CCEEFC01FB9B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ED4E6BE1-8D7C-4FD8-96AA-3991E7FE102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7057F6CC-3DAC-44A6-830C-DD89BFA52128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1287E12-442F-4F68-8CEC-698408B1089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570AF-D479-461A-BA94-0AEF5887DF34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E327800-B7A0-4DE4-9BF8-056CE77235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DFCE38-0059-45FD-85D5-86EBD40E4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C16007-4D58-44E1-8161-17923BC6D30F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B91E205-AFBA-48BB-9887-74053C6F9A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5F04F5-EF8D-4091-B1D4-BCEFFBCFC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6A1B94-AA77-4119-9D56-DDDFD4F9E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CB3375-DF05-47D3-8CCA-3926959C3979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A558964-ABA8-4559-AF92-54C79FF4FE67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C69F0D-76D7-4BE6-814D-EEAEC860B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F395BC-1127-4FD6-986B-D53461523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25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F09D54-5F9A-47A8-BE6C-CC5DD634F9D6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61B1B9-5D56-4EAE-99D9-6E961745AE2E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7D877F1-F6E3-4CE3-A199-82EA534459BB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7763B187-EB26-4426-B0D4-D8EEAAD01503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D01EBC14-7257-4501-AADD-B07442CFC977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7FE1304B-A47B-4F6D-8991-AD137171318F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A2A9E076-6F29-4EBD-BC8B-138F8BC11FC9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538DA2-963A-4FC9-9A0A-63FE43BFD8B6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73CCC2-81B9-4262-919E-8687A1C5402D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A8BE7C-B6E3-45C1-9548-DA16A9490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302D30-59F3-43D1-9A32-1109F171D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F3ACDEC-809C-49E2-AB04-DD2FA7800A7C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D887BA-C7DE-4F61-AA35-23D701E1D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5D5DA69-BF22-4A18-9229-D9103EE28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80BEC42-8850-42C6-8A00-41682FEB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8EFE45-158A-49A7-843E-5C3043B7C718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CC4D4D0-6834-4891-B39A-128C9A5A631A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E29A10-C073-4716-A273-F3E29EC637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83908ED-FEA5-4AD9-A81A-9F429B175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4871A01D-B228-4DC1-BAC2-62D869C83C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F6E22054-01AD-475C-9CC4-A659C44F34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03EAB849-6E42-4248-909C-80D0791CFD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2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Logo Software University" descr="Software University logo">
            <a:extLst>
              <a:ext uri="{FF2B5EF4-FFF2-40B4-BE49-F238E27FC236}">
                <a16:creationId xmlns:a16="http://schemas.microsoft.com/office/drawing/2014/main" id="{C75889AC-0905-4F38-9FE5-B1F01BDBC8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0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  <p:sldLayoutId id="2147483696" r:id="rId10"/>
    <p:sldLayoutId id="2147483697" r:id="rId11"/>
    <p:sldLayoutId id="214748369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softuni.bg/trainings/3809/algorithms-fundamentals-with-c-sharp-june-2022" TargetMode="External"/><Relationship Id="rId7" Type="http://schemas.openxmlformats.org/officeDocument/2006/relationships/hyperlink" Target="https://www.facebook.com/groups/AlgorithmsFundamentalswithCsharpJune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7A1C8-4C38-4DD7-8AEF-4B65411507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7B9-BA0C-4F4B-A15D-571D5DAC9D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D8796-C51C-4449-8864-EA1CB09245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938" y="5344406"/>
            <a:ext cx="2979920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91B4B-C913-4014-8DB2-9E895A00D3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89258C-D779-4E93-869E-0AFC7B7669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4666B4-B74F-4647-A37E-2217E1F09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1EEF9E-F9C7-466F-A351-9FFDF65D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Fundamentals (with C#)</a:t>
            </a:r>
          </a:p>
        </p:txBody>
      </p:sp>
    </p:spTree>
    <p:extLst>
      <p:ext uri="{BB962C8B-B14F-4D97-AF65-F5344CB8AC3E}">
        <p14:creationId xmlns:p14="http://schemas.microsoft.com/office/powerpoint/2010/main" val="353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903A1-16BE-4FFA-B0C9-759872B7B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612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3430" y="1197287"/>
            <a:ext cx="11766856" cy="519835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noProof="1"/>
              <a:t>Software Engineer at </a:t>
            </a:r>
            <a:r>
              <a:rPr lang="en-US" b="1" noProof="1">
                <a:solidFill>
                  <a:schemeClr val="bg1"/>
                </a:solidFill>
              </a:rPr>
              <a:t>Nexo</a:t>
            </a:r>
          </a:p>
          <a:p>
            <a:pPr lvl="1">
              <a:buClr>
                <a:schemeClr val="tx1"/>
              </a:buClr>
            </a:pPr>
            <a:r>
              <a:rPr lang="en-US" sz="3396" noProof="1"/>
              <a:t>World's leading regulated </a:t>
            </a:r>
            <a:br>
              <a:rPr lang="en-US" sz="3396" noProof="1"/>
            </a:br>
            <a:r>
              <a:rPr lang="en-US" sz="3396" noProof="1"/>
              <a:t>digital assets institution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Created in </a:t>
            </a:r>
            <a:r>
              <a:rPr lang="en-US" b="1" dirty="0">
                <a:solidFill>
                  <a:schemeClr val="bg1"/>
                </a:solidFill>
              </a:rPr>
              <a:t>Bulgaria</a:t>
            </a:r>
            <a:endParaRPr lang="en-US" sz="3396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noProof="1"/>
              <a:t>Technical Trainer at SoftUni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200+</a:t>
            </a:r>
            <a:r>
              <a:rPr lang="en-US" noProof="1"/>
              <a:t> training sessions for 4 years</a:t>
            </a:r>
          </a:p>
          <a:p>
            <a:pPr>
              <a:buClr>
                <a:schemeClr val="tx1"/>
              </a:buClr>
            </a:pPr>
            <a:r>
              <a:rPr lang="en-US" noProof="1"/>
              <a:t>Interested in the </a:t>
            </a:r>
            <a:r>
              <a:rPr lang="en-US" b="1" noProof="1">
                <a:solidFill>
                  <a:schemeClr val="bg1"/>
                </a:solidFill>
              </a:rPr>
              <a:t>blockchain development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Atanas Atanasov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EF65B-77FE-4980-A169-F701AC15F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6341" y="1584481"/>
            <a:ext cx="3454158" cy="345415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4A4B03A-1618-4386-4A1F-93CDE8FF2848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AAF33-8FB9-4DCD-A2DF-FB2DD8D2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Organization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406862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Timeline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798" y="2249848"/>
            <a:ext cx="11334945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098" y="1990939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38620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4912" y="2005578"/>
            <a:ext cx="0" cy="517822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6798" y="1536495"/>
            <a:ext cx="161133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/>
              <a:t>14-June-2022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68858" y="1537115"/>
            <a:ext cx="15199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9" b="1" dirty="0"/>
              <a:t>31-July-2022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4019966" y="3276600"/>
            <a:ext cx="4148894" cy="30488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Fundamentals with C#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weeks * 2 times / week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credits</a:t>
            </a:r>
          </a:p>
          <a:p>
            <a:pPr algn="ctr"/>
            <a:endParaRPr lang="en-GB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14-June-2022</a:t>
            </a:r>
            <a:endParaRPr lang="en-US" sz="19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24-July</a:t>
            </a:r>
            <a:r>
              <a:rPr lang="bg-BG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19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Retake: 31-July -2022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8063322" y="1536470"/>
            <a:ext cx="1550596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9" b="1" dirty="0"/>
              <a:t>24</a:t>
            </a:r>
            <a:r>
              <a:rPr lang="en-US" sz="1999" b="1" dirty="0"/>
              <a:t>-July-2022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Practical problems submitted in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Quick tests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77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5473" y="193328"/>
            <a:ext cx="9503571" cy="88265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547973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2343793" y="742288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5759314" y="4479624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857178" y="1955128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170466" y="2108615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95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8527540" y="2967554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2698654" y="3595042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417661" y="4646428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Bonus </a:t>
            </a:r>
            <a:br>
              <a:rPr lang="en-US" sz="2799" b="1" dirty="0"/>
            </a:b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</p:spTree>
    <p:extLst>
      <p:ext uri="{BB962C8B-B14F-4D97-AF65-F5344CB8AC3E}">
        <p14:creationId xmlns:p14="http://schemas.microsoft.com/office/powerpoint/2010/main" val="11494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6612" y="1827594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3"/>
              </a:rPr>
              <a:t>https://softuni.bg/trainings/3809/algorithms-fundamentals-with-c-sharp-june-2022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8865" y="3583938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908" y="3138241"/>
            <a:ext cx="1468238" cy="1468238"/>
          </a:xfrm>
          <a:prstGeom prst="rect">
            <a:avLst/>
          </a:prstGeom>
        </p:spPr>
      </p:pic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1452" y="1493430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838865" y="5002238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https://www.facebook.com/groups/AlgorithmsFundamentalswithCsharpJune2022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4876800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C8E-611A-4BD6-851A-7C3ABF42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3B4D-8967-4D46-A6DC-2D94BCB7C5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</a:t>
            </a:r>
            <a:br>
              <a:rPr lang="en-US" dirty="0"/>
            </a:br>
            <a:r>
              <a:rPr lang="en-US" dirty="0"/>
              <a:t>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27544" y="2297633"/>
            <a:ext cx="11222425" cy="3119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597" b="1" dirty="0"/>
              <a:t>#Algorithms-</a:t>
            </a:r>
            <a:r>
              <a:rPr lang="en-US" sz="9597" b="1" dirty="0" err="1"/>
              <a:t>CSharp</a:t>
            </a:r>
            <a:endParaRPr lang="en-US" sz="9597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DE0B9-1655-4B34-8B17-EB5EB2DFCF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3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Exam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Homework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49969" y="6506198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0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099" y="2823760"/>
            <a:ext cx="2217277" cy="1091889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70" y="1069078"/>
            <a:ext cx="2088960" cy="1639537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45" y="1368415"/>
            <a:ext cx="2045272" cy="2514679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684" y="3099773"/>
            <a:ext cx="4453841" cy="539860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61" y="1250550"/>
            <a:ext cx="1823707" cy="1276594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100" y="1793566"/>
            <a:ext cx="2375656" cy="53580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474" y="5756197"/>
            <a:ext cx="1703947" cy="759099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73" y="4261448"/>
            <a:ext cx="1826995" cy="1091889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120" y="4248012"/>
            <a:ext cx="2699297" cy="76480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685" y="4109147"/>
            <a:ext cx="3710919" cy="132682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0" y="5498462"/>
            <a:ext cx="2657164" cy="916246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74" y="5435972"/>
            <a:ext cx="2390791" cy="11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56" y="1805050"/>
            <a:ext cx="4041110" cy="3990199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511" y="2265245"/>
            <a:ext cx="3283538" cy="30698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67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73C89-5D68-46FD-805E-4691B9E9B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8CC0-ED90-46D1-AE74-8EF199E28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90600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recursion and backtracking</a:t>
            </a:r>
          </a:p>
          <a:p>
            <a:pPr>
              <a:buClr>
                <a:schemeClr val="tx1"/>
              </a:buClr>
            </a:pPr>
            <a:r>
              <a:rPr lang="en-US" dirty="0"/>
              <a:t>Solving combinatorial problems</a:t>
            </a:r>
          </a:p>
          <a:p>
            <a:pPr>
              <a:buClr>
                <a:schemeClr val="tx1"/>
              </a:buClr>
            </a:pPr>
            <a:r>
              <a:rPr lang="en-US" dirty="0"/>
              <a:t>Searching, sorting and Greedy algorithms</a:t>
            </a:r>
          </a:p>
          <a:p>
            <a:pPr>
              <a:buClr>
                <a:schemeClr val="tx1"/>
              </a:buClr>
            </a:pPr>
            <a:r>
              <a:rPr lang="en-US" dirty="0"/>
              <a:t>Graph theory representation, traversal and                 shortest paths</a:t>
            </a:r>
          </a:p>
          <a:p>
            <a:pPr>
              <a:buClr>
                <a:schemeClr val="tx1"/>
              </a:buClr>
            </a:pPr>
            <a:r>
              <a:rPr lang="en-US" dirty="0"/>
              <a:t>Dynamic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Understanding solving techniques and choosing        between multiple solutions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 – 4 hours</a:t>
            </a:r>
            <a:endParaRPr lang="en-US" dirty="0"/>
          </a:p>
          <a:p>
            <a:pPr lvl="2"/>
            <a:r>
              <a:rPr lang="en-GB" dirty="0"/>
              <a:t>Recursion and backtracking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Combinatorial problem</a:t>
            </a:r>
          </a:p>
          <a:p>
            <a:pPr lvl="2"/>
            <a:r>
              <a:rPr lang="en-US" dirty="0"/>
              <a:t>Searching, sorting and Greedy</a:t>
            </a:r>
          </a:p>
          <a:p>
            <a:pPr lvl="2"/>
            <a:r>
              <a:rPr lang="en-US" dirty="0"/>
              <a:t>Graph theory</a:t>
            </a:r>
          </a:p>
          <a:p>
            <a:pPr lvl="2"/>
            <a:r>
              <a:rPr lang="en-US" dirty="0"/>
              <a:t>Dynamic programming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will have 15 minutes once you enter</a:t>
            </a:r>
          </a:p>
          <a:p>
            <a:r>
              <a:rPr lang="en-GB" dirty="0"/>
              <a:t>10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once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0</TotalTime>
  <Words>524</Words>
  <Application>Microsoft Office PowerPoint</Application>
  <PresentationFormat>По избор</PresentationFormat>
  <Paragraphs>121</Paragraphs>
  <Slides>19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1_SoftUni3_1</vt:lpstr>
      <vt:lpstr>Algorithms Fundamentals (with C#)</vt:lpstr>
      <vt:lpstr>Have a Question?</vt:lpstr>
      <vt:lpstr>Table of Contents</vt:lpstr>
      <vt:lpstr>SoftUni Diamond Partners</vt:lpstr>
      <vt:lpstr>Educational Partners</vt:lpstr>
      <vt:lpstr>Презентация на PowerPoint</vt:lpstr>
      <vt:lpstr>Course Objectives</vt:lpstr>
      <vt:lpstr>Practical Programming Exam</vt:lpstr>
      <vt:lpstr>Theoretical Exam</vt:lpstr>
      <vt:lpstr>Презентация на PowerPoint</vt:lpstr>
      <vt:lpstr>Atanas Atanasov</vt:lpstr>
      <vt:lpstr>Презентация на PowerPoint</vt:lpstr>
      <vt:lpstr>Course Timeline</vt:lpstr>
      <vt:lpstr>Homework Assignments &amp; Exercises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/>
  <cp:keywords>C# Fundamentals, tech, fundamentals, technologySoftware University, SoftUni, programming, coding, software development, education, training, course</cp:keywords>
  <dc:description>C# Fundamentals Course @ SoftUni – https://softuni.bg/modules/70/fundamentals-module</dc:description>
  <cp:lastModifiedBy/>
  <cp:revision>1</cp:revision>
  <dcterms:created xsi:type="dcterms:W3CDTF">2014-01-02T17:00:34Z</dcterms:created>
  <dcterms:modified xsi:type="dcterms:W3CDTF">2022-06-09T10:37:13Z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