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394" r:id="rId2"/>
    <p:sldId id="476" r:id="rId3"/>
    <p:sldId id="258" r:id="rId4"/>
    <p:sldId id="597" r:id="rId5"/>
    <p:sldId id="316" r:id="rId6"/>
    <p:sldId id="535" r:id="rId7"/>
    <p:sldId id="479" r:id="rId8"/>
    <p:sldId id="536" r:id="rId9"/>
    <p:sldId id="580" r:id="rId10"/>
    <p:sldId id="483" r:id="rId11"/>
    <p:sldId id="596" r:id="rId12"/>
    <p:sldId id="415" r:id="rId13"/>
    <p:sldId id="492" r:id="rId14"/>
    <p:sldId id="594" r:id="rId15"/>
    <p:sldId id="595" r:id="rId16"/>
    <p:sldId id="401" r:id="rId17"/>
    <p:sldId id="494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7C0466-FCE4-4A99-B835-3440F2AF1664}">
          <p14:sldIdLst>
            <p14:sldId id="394"/>
            <p14:sldId id="476"/>
            <p14:sldId id="258"/>
            <p14:sldId id="597"/>
            <p14:sldId id="316"/>
          </p14:sldIdLst>
        </p14:section>
        <p14:section name="Course Objective" id="{357AA2CB-3FCB-4CCE-AE23-ED59F12CE625}">
          <p14:sldIdLst>
            <p14:sldId id="535"/>
            <p14:sldId id="479"/>
            <p14:sldId id="536"/>
            <p14:sldId id="580"/>
          </p14:sldIdLst>
        </p14:section>
        <p14:section name="Team" id="{D73F2281-39D7-48EF-8F44-50E592EBA562}">
          <p14:sldIdLst>
            <p14:sldId id="483"/>
            <p14:sldId id="596"/>
          </p14:sldIdLst>
        </p14:section>
        <p14:section name="Course Organization" id="{23C1A1F5-46BF-4592-B985-840D65DCCAB5}">
          <p14:sldIdLst>
            <p14:sldId id="415"/>
            <p14:sldId id="492"/>
            <p14:sldId id="594"/>
            <p14:sldId id="595"/>
          </p14:sldIdLst>
        </p14:section>
        <p14:section name="Conclusion" id="{A933DC7E-C7A3-4C3F-B0A1-B36DB1EBBB2B}">
          <p14:sldIdLst>
            <p14:sldId id="401"/>
            <p14:sldId id="49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4" autoAdjust="0"/>
    <p:restoredTop sz="95140" autoAdjust="0"/>
  </p:normalViewPr>
  <p:slideViewPr>
    <p:cSldViewPr showGuides="1">
      <p:cViewPr varScale="1">
        <p:scale>
          <a:sx n="75" d="100"/>
          <a:sy n="75" d="100"/>
        </p:scale>
        <p:origin x="7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0463471-58C6-4F47-B191-F92920A1B6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345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ADA35-C4D9-4A01-AA69-6469A0764B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504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137799-FD94-46F1-9FAE-28E201B77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897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1DB94C-D4D5-4F93-A4BF-37CAD0A81E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813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333EB0-E980-48BF-9AB3-E8E2A76E62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462B4A4-2837-4525-9E21-C9B57B3870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782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3FE6B4-E50E-4385-844C-4D098FB408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187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5AD32A-5960-4A46-A140-2F72A041BA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222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.softuni.bg/" TargetMode="External"/><Relationship Id="rId2" Type="http://schemas.openxmlformats.org/officeDocument/2006/relationships/hyperlink" Target="https://judge.softuni.bg/Contests/#!/List/ByCategory/215/Data-Structures-Fundamentals-Exercis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" TargetMode="External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DataStructuresFundamentalswithCSharpJune2021/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1.jp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5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4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Fundamentals (with C#)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08144E3-DDA0-4B04-BD11-3E1D9F89EA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0847"/>
            <a:ext cx="2085306" cy="22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15F17-8FF3-452F-9571-5E0DE8B892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Senior Consultant @ VMware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2 Years of Experience as Senior .NET Back-end Developer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2 Years of Experience as Technical Trainer and Team Lead @ </a:t>
            </a:r>
            <a:r>
              <a:rPr lang="en-GB" sz="3600" dirty="0" err="1"/>
              <a:t>SoftUni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en-GB" sz="3600" dirty="0"/>
              <a:t>Interested in Game Development, Cloud Technologies and Board Gaming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Simeon Sheytanov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000" y="1764000"/>
            <a:ext cx="2669999" cy="4005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045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F479-AEA0-493B-B137-8449773E9A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7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For practical problems:                                                                          Submitted in 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endParaRPr lang="en-US" b="1" dirty="0"/>
          </a:p>
          <a:p>
            <a:pPr lvl="1"/>
            <a:r>
              <a:rPr lang="en-US" dirty="0"/>
              <a:t>For tests </a:t>
            </a:r>
            <a:r>
              <a:rPr lang="en-US" b="1" dirty="0">
                <a:hlinkClick r:id="rId3"/>
              </a:rPr>
              <a:t>https://quiz.softuni.bg/</a:t>
            </a:r>
            <a:endParaRPr lang="en-US" b="1" dirty="0"/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08C3DF5-24AA-41AB-A28C-E96EF9F2B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5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50" y="1651158"/>
            <a:ext cx="5205952" cy="5205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6639" y="1879431"/>
            <a:ext cx="2947704" cy="3455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5468" y="2786422"/>
            <a:ext cx="1959010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299" b="1" dirty="0"/>
              <a:t>Practical </a:t>
            </a:r>
            <a:br>
              <a:rPr lang="en-US" sz="2299" b="1" dirty="0"/>
            </a:br>
            <a:r>
              <a:rPr lang="en-US" sz="2299" b="1" dirty="0"/>
              <a:t>Exam</a:t>
            </a:r>
            <a:br>
              <a:rPr lang="bg-BG" sz="2299" b="1" dirty="0"/>
            </a:br>
            <a:r>
              <a:rPr lang="bg-BG" sz="2299" b="1" dirty="0"/>
              <a:t>100%</a:t>
            </a:r>
            <a:endParaRPr lang="en-US" sz="2299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622" y="3961660"/>
            <a:ext cx="2196213" cy="58494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732" y="2270584"/>
            <a:ext cx="2947704" cy="3455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409" y="3276341"/>
            <a:ext cx="1910601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Homework</a:t>
            </a:r>
            <a:br>
              <a:rPr lang="bg-BG" sz="2399" b="1" dirty="0"/>
            </a:br>
            <a:r>
              <a:rPr lang="bg-BG" sz="2399" b="1" dirty="0"/>
              <a:t>5%</a:t>
            </a:r>
            <a:endParaRPr lang="en-US" sz="2399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8B94CBB-3202-4FCA-94EC-073ECD104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47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32" y="1597172"/>
            <a:ext cx="5205952" cy="52059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704" y="3907674"/>
            <a:ext cx="2196213" cy="58494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051" y="1844125"/>
            <a:ext cx="2947704" cy="3455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4919" y="2929086"/>
            <a:ext cx="1910601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Theoretical </a:t>
            </a:r>
            <a:br>
              <a:rPr lang="en-US" sz="2399" b="1" dirty="0"/>
            </a:br>
            <a:r>
              <a:rPr lang="en-US" sz="2399" b="1" dirty="0"/>
              <a:t>Exam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61451" y="1329059"/>
            <a:ext cx="2947704" cy="3455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7312" y="2473707"/>
            <a:ext cx="1959010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299" b="1" dirty="0"/>
              <a:t>Practical </a:t>
            </a:r>
            <a:br>
              <a:rPr lang="en-US" sz="2299" b="1" dirty="0"/>
            </a:br>
            <a:r>
              <a:rPr lang="en-US" sz="2299" b="1" dirty="0"/>
              <a:t>Exam</a:t>
            </a:r>
            <a:br>
              <a:rPr lang="bg-BG" sz="2299" b="1" dirty="0"/>
            </a:br>
            <a:endParaRPr lang="en-US" sz="2299" b="1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6FEF08-CCCB-44B4-8A41-1589C41C6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87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3717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720290"/>
            <a:ext cx="9104956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rgbClr val="F2A40D"/>
                </a:solidFill>
              </a:rPr>
              <a:t>https://softuni.bg/trainings/3672/data-structures-fundamentals-with-csharp-february-2022</a:t>
            </a:r>
            <a:endParaRPr lang="en-US" sz="2399" b="1" u="sng" noProof="1">
              <a:solidFill>
                <a:srgbClr val="F2A40D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6507" y="3118453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409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0498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1999" y="4604828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https://www.facebook.com/groups/DataStructuresFundamentalswithCsharpFebruary2022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26" y="4466904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4886D7E6-E57D-4A86-95E2-E5C1B4CAF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02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C9DAD5-BCC6-4115-B9F7-3ED0AF9A5D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7BC4C5-266B-4C90-A8D5-B65E98F8D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15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35086C-481E-4F11-A15E-D7DF7B8DE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QA Sessions </a:t>
            </a:r>
            <a:r>
              <a:rPr lang="en-US" sz="8797" b="1" dirty="0" err="1">
                <a:solidFill>
                  <a:schemeClr val="bg1"/>
                </a:solidFill>
              </a:rPr>
              <a:t>sli.do</a:t>
            </a:r>
            <a:endParaRPr lang="en-US" sz="8797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#ds-</a:t>
            </a:r>
            <a:r>
              <a:rPr lang="en-US" sz="11497" b="1" dirty="0" err="1"/>
              <a:t>csharp</a:t>
            </a:r>
            <a:endParaRPr lang="bg-BG" sz="11497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DE55706-384F-4D3E-90D2-4D0C81C77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84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9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F63D-65F0-46EE-897C-B81FEC007C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/>
              <a:t>Working with data structures and analyze                      algorithmic complexity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Implementing data structures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Comparison between similar operations</a:t>
            </a:r>
            <a:endParaRPr lang="en-US" sz="3400" dirty="0">
              <a:solidFill>
                <a:srgbClr val="FF0000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r>
              <a:rPr lang="en-US" sz="3400" dirty="0"/>
              <a:t>     in different data structures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Building solid knowledge base on data storage            implementation details and optimization problems in real time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351AFF-BCF9-4B46-8F3E-8A220147FD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/>
              <a:t>four </a:t>
            </a:r>
            <a:r>
              <a:rPr lang="en-US" dirty="0"/>
              <a:t>hours</a:t>
            </a:r>
          </a:p>
          <a:p>
            <a:pPr lvl="2"/>
            <a:r>
              <a:rPr lang="en-GB" dirty="0"/>
              <a:t>Linear Data Structures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Basic Trees </a:t>
            </a:r>
          </a:p>
          <a:p>
            <a:pPr lvl="2"/>
            <a:r>
              <a:rPr lang="en-US" dirty="0"/>
              <a:t>Breath First Search, Depth First Search</a:t>
            </a:r>
          </a:p>
          <a:p>
            <a:pPr lvl="2"/>
            <a:r>
              <a:rPr lang="en-US" dirty="0"/>
              <a:t>Heaps</a:t>
            </a:r>
          </a:p>
          <a:p>
            <a:pPr lvl="2"/>
            <a:r>
              <a:rPr lang="en-US" dirty="0"/>
              <a:t>BST</a:t>
            </a:r>
          </a:p>
          <a:p>
            <a:pPr lvl="2"/>
            <a:r>
              <a:rPr lang="en-US" dirty="0"/>
              <a:t>Everything included in the course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A7FD15-C7F1-4C81-91EF-58B8015DC3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r>
              <a:rPr lang="en-GB" dirty="0"/>
              <a:t>20 questions with:</a:t>
            </a:r>
          </a:p>
          <a:p>
            <a:pPr lvl="1"/>
            <a:r>
              <a:rPr lang="en-US" dirty="0"/>
              <a:t>Multiple choice with only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at the day and time of the                 practical exam</a:t>
            </a:r>
          </a:p>
          <a:p>
            <a:pPr lvl="1"/>
            <a:r>
              <a:rPr lang="en-GB" dirty="0"/>
              <a:t>You can submit your answers just once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8BF8FC-2AD9-4388-9465-1DBA89957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8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</TotalTime>
  <Words>615</Words>
  <Application>Microsoft Office PowerPoint</Application>
  <PresentationFormat>Widescreen</PresentationFormat>
  <Paragraphs>117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</vt:lpstr>
      <vt:lpstr>Data Structures Fundamentals (with C#)</vt:lpstr>
      <vt:lpstr>Table of Contents</vt:lpstr>
      <vt:lpstr>Have a Question?</vt:lpstr>
      <vt:lpstr>SoftUni Diamond Partners</vt:lpstr>
      <vt:lpstr>Educational Partners</vt:lpstr>
      <vt:lpstr>Course Objectives</vt:lpstr>
      <vt:lpstr>Course Objectives</vt:lpstr>
      <vt:lpstr>Practical Programming Exam</vt:lpstr>
      <vt:lpstr>Theoretical Exam</vt:lpstr>
      <vt:lpstr>The Team</vt:lpstr>
      <vt:lpstr>Simeon Sheytanov</vt:lpstr>
      <vt:lpstr>Course Organization</vt:lpstr>
      <vt:lpstr>Homework Assignments &amp; Exercises</vt:lpstr>
      <vt:lpstr>SoftUni Certificate</vt:lpstr>
      <vt:lpstr>CPE Certificate</vt:lpstr>
      <vt:lpstr>Questions?</vt:lpstr>
      <vt:lpstr>Course Web Site, Forum and FB Group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30</cp:revision>
  <dcterms:created xsi:type="dcterms:W3CDTF">2018-05-23T13:08:44Z</dcterms:created>
  <dcterms:modified xsi:type="dcterms:W3CDTF">2022-02-24T15:11:53Z</dcterms:modified>
  <cp:category>programming; education; software engineering; software development</cp:category>
</cp:coreProperties>
</file>