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4"/>
  </p:notesMasterIdLst>
  <p:handoutMasterIdLst>
    <p:handoutMasterId r:id="rId175"/>
  </p:handoutMasterIdLst>
  <p:sldIdLst>
    <p:sldId id="503" r:id="rId2"/>
    <p:sldId id="667" r:id="rId3"/>
    <p:sldId id="276" r:id="rId4"/>
    <p:sldId id="665" r:id="rId5"/>
    <p:sldId id="666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662" r:id="rId41"/>
    <p:sldId id="663" r:id="rId42"/>
    <p:sldId id="664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58" r:id="rId64"/>
    <p:sldId id="559" r:id="rId65"/>
    <p:sldId id="560" r:id="rId66"/>
    <p:sldId id="561" r:id="rId67"/>
    <p:sldId id="562" r:id="rId68"/>
    <p:sldId id="563" r:id="rId69"/>
    <p:sldId id="564" r:id="rId70"/>
    <p:sldId id="565" r:id="rId71"/>
    <p:sldId id="566" r:id="rId72"/>
    <p:sldId id="567" r:id="rId73"/>
    <p:sldId id="568" r:id="rId74"/>
    <p:sldId id="569" r:id="rId75"/>
    <p:sldId id="570" r:id="rId76"/>
    <p:sldId id="571" r:id="rId77"/>
    <p:sldId id="572" r:id="rId78"/>
    <p:sldId id="573" r:id="rId79"/>
    <p:sldId id="574" r:id="rId80"/>
    <p:sldId id="575" r:id="rId81"/>
    <p:sldId id="576" r:id="rId82"/>
    <p:sldId id="577" r:id="rId83"/>
    <p:sldId id="578" r:id="rId84"/>
    <p:sldId id="579" r:id="rId85"/>
    <p:sldId id="580" r:id="rId86"/>
    <p:sldId id="581" r:id="rId87"/>
    <p:sldId id="582" r:id="rId88"/>
    <p:sldId id="583" r:id="rId89"/>
    <p:sldId id="584" r:id="rId90"/>
    <p:sldId id="585" r:id="rId91"/>
    <p:sldId id="586" r:id="rId92"/>
    <p:sldId id="587" r:id="rId93"/>
    <p:sldId id="588" r:id="rId94"/>
    <p:sldId id="589" r:id="rId95"/>
    <p:sldId id="590" r:id="rId96"/>
    <p:sldId id="591" r:id="rId97"/>
    <p:sldId id="592" r:id="rId98"/>
    <p:sldId id="593" r:id="rId99"/>
    <p:sldId id="594" r:id="rId100"/>
    <p:sldId id="595" r:id="rId101"/>
    <p:sldId id="596" r:id="rId102"/>
    <p:sldId id="597" r:id="rId103"/>
    <p:sldId id="598" r:id="rId104"/>
    <p:sldId id="599" r:id="rId105"/>
    <p:sldId id="600" r:id="rId106"/>
    <p:sldId id="601" r:id="rId107"/>
    <p:sldId id="602" r:id="rId108"/>
    <p:sldId id="603" r:id="rId109"/>
    <p:sldId id="604" r:id="rId110"/>
    <p:sldId id="605" r:id="rId111"/>
    <p:sldId id="606" r:id="rId112"/>
    <p:sldId id="607" r:id="rId113"/>
    <p:sldId id="608" r:id="rId114"/>
    <p:sldId id="609" r:id="rId115"/>
    <p:sldId id="610" r:id="rId116"/>
    <p:sldId id="611" r:id="rId117"/>
    <p:sldId id="612" r:id="rId118"/>
    <p:sldId id="613" r:id="rId119"/>
    <p:sldId id="614" r:id="rId120"/>
    <p:sldId id="615" r:id="rId121"/>
    <p:sldId id="616" r:id="rId122"/>
    <p:sldId id="617" r:id="rId123"/>
    <p:sldId id="618" r:id="rId124"/>
    <p:sldId id="619" r:id="rId125"/>
    <p:sldId id="620" r:id="rId126"/>
    <p:sldId id="621" r:id="rId127"/>
    <p:sldId id="622" r:id="rId128"/>
    <p:sldId id="623" r:id="rId129"/>
    <p:sldId id="624" r:id="rId130"/>
    <p:sldId id="625" r:id="rId131"/>
    <p:sldId id="626" r:id="rId132"/>
    <p:sldId id="627" r:id="rId133"/>
    <p:sldId id="628" r:id="rId134"/>
    <p:sldId id="629" r:id="rId135"/>
    <p:sldId id="630" r:id="rId136"/>
    <p:sldId id="631" r:id="rId137"/>
    <p:sldId id="632" r:id="rId138"/>
    <p:sldId id="633" r:id="rId139"/>
    <p:sldId id="634" r:id="rId140"/>
    <p:sldId id="635" r:id="rId141"/>
    <p:sldId id="636" r:id="rId142"/>
    <p:sldId id="637" r:id="rId143"/>
    <p:sldId id="638" r:id="rId144"/>
    <p:sldId id="639" r:id="rId145"/>
    <p:sldId id="640" r:id="rId146"/>
    <p:sldId id="641" r:id="rId147"/>
    <p:sldId id="642" r:id="rId148"/>
    <p:sldId id="643" r:id="rId149"/>
    <p:sldId id="644" r:id="rId150"/>
    <p:sldId id="645" r:id="rId151"/>
    <p:sldId id="646" r:id="rId152"/>
    <p:sldId id="647" r:id="rId153"/>
    <p:sldId id="648" r:id="rId154"/>
    <p:sldId id="649" r:id="rId155"/>
    <p:sldId id="650" r:id="rId156"/>
    <p:sldId id="651" r:id="rId157"/>
    <p:sldId id="652" r:id="rId158"/>
    <p:sldId id="653" r:id="rId159"/>
    <p:sldId id="654" r:id="rId160"/>
    <p:sldId id="655" r:id="rId161"/>
    <p:sldId id="656" r:id="rId162"/>
    <p:sldId id="657" r:id="rId163"/>
    <p:sldId id="658" r:id="rId164"/>
    <p:sldId id="659" r:id="rId165"/>
    <p:sldId id="660" r:id="rId166"/>
    <p:sldId id="661" r:id="rId167"/>
    <p:sldId id="349" r:id="rId168"/>
    <p:sldId id="401" r:id="rId169"/>
    <p:sldId id="668" r:id="rId170"/>
    <p:sldId id="669" r:id="rId171"/>
    <p:sldId id="493" r:id="rId172"/>
    <p:sldId id="405" r:id="rId1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67"/>
            <p14:sldId id="276"/>
          </p14:sldIdLst>
        </p14:section>
        <p14:section name="DP Brief History" id="{C242050E-447B-41FD-BFA3-F207B4C28BE7}">
          <p14:sldIdLst>
            <p14:sldId id="665"/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Fibonacci Sequence with DP" id="{A3F367FF-DBF4-48E1-A86C-4DA2A91EDE77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ibonacci Sequence" id="{8C28133B-7836-4CEE-9632-E104803B15DC}">
          <p14:sldIdLst>
            <p14:sldId id="532"/>
            <p14:sldId id="533"/>
            <p14:sldId id="534"/>
            <p14:sldId id="535"/>
            <p14:sldId id="536"/>
            <p14:sldId id="537"/>
            <p14:sldId id="662"/>
            <p14:sldId id="663"/>
            <p14:sldId id="664"/>
          </p14:sldIdLst>
        </p14:section>
        <p14:section name="LIS" id="{7200CDE2-B3A6-4918-8999-930004FF0A56}">
          <p14:sldIdLst>
            <p14:sldId id="538"/>
            <p14:sldId id="539"/>
          </p14:sldIdLst>
        </p14:section>
        <p14:section name="LIS Top-Down" id="{8CF71078-4709-4145-BC77-3ED406BB2694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LIS Bottom-Up" id="{8834A3F0-409F-46D7-93DC-A97B26D67BB1}">
          <p14:sldIdLst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</p14:sldIdLst>
        </p14:section>
        <p14:section name="Move Down/Right Sum" id="{C019648E-507C-4CD6-9E3C-617645FA3500}">
          <p14:sldIdLst>
            <p14:sldId id="598"/>
            <p14:sldId id="599"/>
          </p14:sldIdLst>
        </p14:section>
        <p14:section name="Move D/R Optimal Substructure" id="{E2BB872A-5586-4C3E-A295-3123485FC003}">
          <p14:sldIdLst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</p14:sldIdLst>
        </p14:section>
        <p14:section name="Rod Cutting Problem" id="{3781291C-0F7C-44FB-B79C-3F24336CAB97}">
          <p14:sldIdLst>
            <p14:sldId id="643"/>
            <p14:sldId id="644"/>
          </p14:sldIdLst>
        </p14:section>
        <p14:section name="Rod Cutting Recursive Top-Down" id="{58BAD87D-9BFA-442E-93C7-007B3FC75336}">
          <p14:sldIdLst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</p14:sldIdLst>
        </p14:section>
        <p14:section name="Conclusion" id="{E19D07F1-86E2-47E9-B2AB-7ADC4F89DC12}">
          <p14:sldIdLst>
            <p14:sldId id="349"/>
            <p14:sldId id="401"/>
            <p14:sldId id="668"/>
            <p14:sldId id="66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8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5/10/relationships/revisionInfo" Target="revisionInfo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AD48D-5434-40E0-AE6A-D500980CB0B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1CD274F-962A-4EEA-B328-CB95CB3166DE}">
      <dgm:prSet phldrT="[Text]" phldr="1"/>
      <dgm:spPr/>
      <dgm:t>
        <a:bodyPr/>
        <a:lstStyle/>
        <a:p>
          <a:endParaRPr lang="en-US"/>
        </a:p>
      </dgm:t>
    </dgm:pt>
    <dgm:pt modelId="{4135A7B5-D508-423E-9463-811D7977C2E4}" type="parTrans" cxnId="{8A21CAE9-ED60-4FA4-B30F-96A207956347}">
      <dgm:prSet/>
      <dgm:spPr/>
      <dgm:t>
        <a:bodyPr/>
        <a:lstStyle/>
        <a:p>
          <a:endParaRPr lang="en-US"/>
        </a:p>
      </dgm:t>
    </dgm:pt>
    <dgm:pt modelId="{A74C60F4-E9EF-4FDD-9E64-C1FF1D311A0C}" type="sibTrans" cxnId="{8A21CAE9-ED60-4FA4-B30F-96A207956347}">
      <dgm:prSet/>
      <dgm:spPr/>
      <dgm:t>
        <a:bodyPr/>
        <a:lstStyle/>
        <a:p>
          <a:endParaRPr lang="en-US"/>
        </a:p>
      </dgm:t>
    </dgm:pt>
    <dgm:pt modelId="{FBCA8CC7-0559-45C0-99DD-5E5AD4C7E156}">
      <dgm:prSet phldrT="[Text]" phldr="1"/>
      <dgm:spPr/>
      <dgm:t>
        <a:bodyPr/>
        <a:lstStyle/>
        <a:p>
          <a:endParaRPr lang="en-US"/>
        </a:p>
      </dgm:t>
    </dgm:pt>
    <dgm:pt modelId="{5A5E3879-1304-454B-A9B2-9D8C8CE8262F}" type="sibTrans" cxnId="{94C76B54-5538-4967-8FA7-D7FAC9746DCD}">
      <dgm:prSet/>
      <dgm:spPr/>
      <dgm:t>
        <a:bodyPr/>
        <a:lstStyle/>
        <a:p>
          <a:endParaRPr lang="en-US"/>
        </a:p>
      </dgm:t>
    </dgm:pt>
    <dgm:pt modelId="{61E36CC0-5AD5-4E28-AEED-2D73E6515E93}" type="parTrans" cxnId="{94C76B54-5538-4967-8FA7-D7FAC9746DCD}">
      <dgm:prSet/>
      <dgm:spPr/>
      <dgm:t>
        <a:bodyPr/>
        <a:lstStyle/>
        <a:p>
          <a:endParaRPr lang="en-US"/>
        </a:p>
      </dgm:t>
    </dgm:pt>
    <dgm:pt modelId="{A59C2B25-BAE0-453F-BB26-D602FA8B86FE}">
      <dgm:prSet phldrT="[Text]" phldr="1"/>
      <dgm:spPr/>
      <dgm:t>
        <a:bodyPr/>
        <a:lstStyle/>
        <a:p>
          <a:endParaRPr lang="en-US" dirty="0"/>
        </a:p>
      </dgm:t>
    </dgm:pt>
    <dgm:pt modelId="{7A6F0821-4EDE-4D0F-8938-BE7350127677}" type="sibTrans" cxnId="{B8933925-E755-46CB-9B51-110570BDFE2F}">
      <dgm:prSet/>
      <dgm:spPr/>
      <dgm:t>
        <a:bodyPr/>
        <a:lstStyle/>
        <a:p>
          <a:endParaRPr lang="en-US"/>
        </a:p>
      </dgm:t>
    </dgm:pt>
    <dgm:pt modelId="{F51BEF6E-89DB-40BB-AFB8-10C8CEA8DD73}" type="parTrans" cxnId="{B8933925-E755-46CB-9B51-110570BDFE2F}">
      <dgm:prSet/>
      <dgm:spPr/>
      <dgm:t>
        <a:bodyPr/>
        <a:lstStyle/>
        <a:p>
          <a:endParaRPr lang="en-US"/>
        </a:p>
      </dgm:t>
    </dgm:pt>
    <dgm:pt modelId="{81F5404C-679F-4C51-85B7-7EFB9A02DC39}">
      <dgm:prSet phldrT="[Text]" phldr="1"/>
      <dgm:spPr/>
      <dgm:t>
        <a:bodyPr/>
        <a:lstStyle/>
        <a:p>
          <a:endParaRPr lang="en-US" dirty="0"/>
        </a:p>
      </dgm:t>
    </dgm:pt>
    <dgm:pt modelId="{AFB49BDB-C7ED-4CBB-9751-EB97605E2D4D}" type="sibTrans" cxnId="{D81D9AAD-02FD-4E6D-8970-B2CF7DA8E5BB}">
      <dgm:prSet/>
      <dgm:spPr/>
      <dgm:t>
        <a:bodyPr/>
        <a:lstStyle/>
        <a:p>
          <a:endParaRPr lang="en-US"/>
        </a:p>
      </dgm:t>
    </dgm:pt>
    <dgm:pt modelId="{64A690BB-CCF1-4108-9D9D-B88B9BF26597}" type="parTrans" cxnId="{D81D9AAD-02FD-4E6D-8970-B2CF7DA8E5BB}">
      <dgm:prSet/>
      <dgm:spPr/>
      <dgm:t>
        <a:bodyPr/>
        <a:lstStyle/>
        <a:p>
          <a:endParaRPr lang="en-US"/>
        </a:p>
      </dgm:t>
    </dgm:pt>
    <dgm:pt modelId="{5389D48A-3C7D-4FE9-8A5F-8A0B33DEECD3}">
      <dgm:prSet phldrT="[Text]" phldr="1"/>
      <dgm:spPr/>
      <dgm:t>
        <a:bodyPr/>
        <a:lstStyle/>
        <a:p>
          <a:endParaRPr lang="en-US" dirty="0"/>
        </a:p>
      </dgm:t>
    </dgm:pt>
    <dgm:pt modelId="{CC88C90A-D922-4679-A5DD-8244E1EB237D}" type="sibTrans" cxnId="{C5C07864-0AE6-4D4E-BC35-1C1E0643866A}">
      <dgm:prSet/>
      <dgm:spPr/>
      <dgm:t>
        <a:bodyPr/>
        <a:lstStyle/>
        <a:p>
          <a:endParaRPr lang="en-US"/>
        </a:p>
      </dgm:t>
    </dgm:pt>
    <dgm:pt modelId="{BE99570F-499F-4B15-8A8E-E8C3D5C406D9}" type="parTrans" cxnId="{C5C07864-0AE6-4D4E-BC35-1C1E0643866A}">
      <dgm:prSet/>
      <dgm:spPr/>
      <dgm:t>
        <a:bodyPr/>
        <a:lstStyle/>
        <a:p>
          <a:endParaRPr lang="en-US"/>
        </a:p>
      </dgm:t>
    </dgm:pt>
    <dgm:pt modelId="{59A2182C-355B-450A-9EE2-D2E827EE15C1}" type="pres">
      <dgm:prSet presAssocID="{A59AD48D-5434-40E0-AE6A-D500980CB0B8}" presName="cycle" presStyleCnt="0">
        <dgm:presLayoutVars>
          <dgm:dir/>
          <dgm:resizeHandles val="exact"/>
        </dgm:presLayoutVars>
      </dgm:prSet>
      <dgm:spPr/>
    </dgm:pt>
    <dgm:pt modelId="{0BD4FAE6-9C21-4DD5-81AA-2B8E3F059B7F}" type="pres">
      <dgm:prSet presAssocID="{A59C2B25-BAE0-453F-BB26-D602FA8B86FE}" presName="dummy" presStyleCnt="0"/>
      <dgm:spPr/>
    </dgm:pt>
    <dgm:pt modelId="{09322FE7-CFC0-4D60-8922-745999B07ABB}" type="pres">
      <dgm:prSet presAssocID="{A59C2B25-BAE0-453F-BB26-D602FA8B86FE}" presName="node" presStyleLbl="revTx" presStyleIdx="0" presStyleCnt="5">
        <dgm:presLayoutVars>
          <dgm:bulletEnabled val="1"/>
        </dgm:presLayoutVars>
      </dgm:prSet>
      <dgm:spPr/>
    </dgm:pt>
    <dgm:pt modelId="{D75FAD8D-87E6-4E91-9A24-E16406FAA1A2}" type="pres">
      <dgm:prSet presAssocID="{7A6F0821-4EDE-4D0F-8938-BE7350127677}" presName="sibTrans" presStyleLbl="node1" presStyleIdx="0" presStyleCnt="5"/>
      <dgm:spPr/>
    </dgm:pt>
    <dgm:pt modelId="{C97744A7-CEC5-4A83-8DD9-0FFB069B17B9}" type="pres">
      <dgm:prSet presAssocID="{FBCA8CC7-0559-45C0-99DD-5E5AD4C7E156}" presName="dummy" presStyleCnt="0"/>
      <dgm:spPr/>
    </dgm:pt>
    <dgm:pt modelId="{616B79E5-19B4-4A41-BC65-3B3635450F6C}" type="pres">
      <dgm:prSet presAssocID="{FBCA8CC7-0559-45C0-99DD-5E5AD4C7E156}" presName="node" presStyleLbl="revTx" presStyleIdx="1" presStyleCnt="5">
        <dgm:presLayoutVars>
          <dgm:bulletEnabled val="1"/>
        </dgm:presLayoutVars>
      </dgm:prSet>
      <dgm:spPr/>
    </dgm:pt>
    <dgm:pt modelId="{D742A6BD-4FB7-4039-8E02-8CA647A641A0}" type="pres">
      <dgm:prSet presAssocID="{5A5E3879-1304-454B-A9B2-9D8C8CE8262F}" presName="sibTrans" presStyleLbl="node1" presStyleIdx="1" presStyleCnt="5"/>
      <dgm:spPr/>
    </dgm:pt>
    <dgm:pt modelId="{ADD365A1-7788-41D0-A8A6-E4EEB728F8D2}" type="pres">
      <dgm:prSet presAssocID="{71CD274F-962A-4EEA-B328-CB95CB3166DE}" presName="dummy" presStyleCnt="0"/>
      <dgm:spPr/>
    </dgm:pt>
    <dgm:pt modelId="{3F36EEB0-100C-4292-A890-7A87E957CAE9}" type="pres">
      <dgm:prSet presAssocID="{71CD274F-962A-4EEA-B328-CB95CB3166DE}" presName="node" presStyleLbl="revTx" presStyleIdx="2" presStyleCnt="5">
        <dgm:presLayoutVars>
          <dgm:bulletEnabled val="1"/>
        </dgm:presLayoutVars>
      </dgm:prSet>
      <dgm:spPr/>
    </dgm:pt>
    <dgm:pt modelId="{DB0AB1C3-D311-426F-ADA7-6BF32B28EC08}" type="pres">
      <dgm:prSet presAssocID="{A74C60F4-E9EF-4FDD-9E64-C1FF1D311A0C}" presName="sibTrans" presStyleLbl="node1" presStyleIdx="2" presStyleCnt="5"/>
      <dgm:spPr/>
    </dgm:pt>
    <dgm:pt modelId="{D4C84229-B765-46E0-91EE-3EEFADAFBAB7}" type="pres">
      <dgm:prSet presAssocID="{81F5404C-679F-4C51-85B7-7EFB9A02DC39}" presName="dummy" presStyleCnt="0"/>
      <dgm:spPr/>
    </dgm:pt>
    <dgm:pt modelId="{49572798-FD1E-4B47-8B00-BE1F9C597ECC}" type="pres">
      <dgm:prSet presAssocID="{81F5404C-679F-4C51-85B7-7EFB9A02DC39}" presName="node" presStyleLbl="revTx" presStyleIdx="3" presStyleCnt="5">
        <dgm:presLayoutVars>
          <dgm:bulletEnabled val="1"/>
        </dgm:presLayoutVars>
      </dgm:prSet>
      <dgm:spPr/>
    </dgm:pt>
    <dgm:pt modelId="{8998C011-2200-4A69-AF64-2C75A77A8584}" type="pres">
      <dgm:prSet presAssocID="{AFB49BDB-C7ED-4CBB-9751-EB97605E2D4D}" presName="sibTrans" presStyleLbl="node1" presStyleIdx="3" presStyleCnt="5"/>
      <dgm:spPr/>
    </dgm:pt>
    <dgm:pt modelId="{BB63E20E-FDA7-48C7-892D-BB1563357408}" type="pres">
      <dgm:prSet presAssocID="{5389D48A-3C7D-4FE9-8A5F-8A0B33DEECD3}" presName="dummy" presStyleCnt="0"/>
      <dgm:spPr/>
    </dgm:pt>
    <dgm:pt modelId="{E0C6365E-FD42-4649-9267-C07D01DFD6B8}" type="pres">
      <dgm:prSet presAssocID="{5389D48A-3C7D-4FE9-8A5F-8A0B33DEECD3}" presName="node" presStyleLbl="revTx" presStyleIdx="4" presStyleCnt="5">
        <dgm:presLayoutVars>
          <dgm:bulletEnabled val="1"/>
        </dgm:presLayoutVars>
      </dgm:prSet>
      <dgm:spPr/>
    </dgm:pt>
    <dgm:pt modelId="{E7206C5F-21D2-431C-80A7-92D500874488}" type="pres">
      <dgm:prSet presAssocID="{CC88C90A-D922-4679-A5DD-8244E1EB237D}" presName="sibTrans" presStyleLbl="node1" presStyleIdx="4" presStyleCnt="5"/>
      <dgm:spPr/>
    </dgm:pt>
  </dgm:ptLst>
  <dgm:cxnLst>
    <dgm:cxn modelId="{6A381009-7268-4BDB-A5B7-7107601FD550}" type="presOf" srcId="{A59AD48D-5434-40E0-AE6A-D500980CB0B8}" destId="{59A2182C-355B-450A-9EE2-D2E827EE15C1}" srcOrd="0" destOrd="0" presId="urn:microsoft.com/office/officeart/2005/8/layout/cycle1"/>
    <dgm:cxn modelId="{DFAB8419-9CCC-45FF-A1DA-CDFA04626F8F}" type="presOf" srcId="{CC88C90A-D922-4679-A5DD-8244E1EB237D}" destId="{E7206C5F-21D2-431C-80A7-92D500874488}" srcOrd="0" destOrd="0" presId="urn:microsoft.com/office/officeart/2005/8/layout/cycle1"/>
    <dgm:cxn modelId="{4F404624-9970-4A84-8897-404729F4BDB4}" type="presOf" srcId="{7A6F0821-4EDE-4D0F-8938-BE7350127677}" destId="{D75FAD8D-87E6-4E91-9A24-E16406FAA1A2}" srcOrd="0" destOrd="0" presId="urn:microsoft.com/office/officeart/2005/8/layout/cycle1"/>
    <dgm:cxn modelId="{B8933925-E755-46CB-9B51-110570BDFE2F}" srcId="{A59AD48D-5434-40E0-AE6A-D500980CB0B8}" destId="{A59C2B25-BAE0-453F-BB26-D602FA8B86FE}" srcOrd="0" destOrd="0" parTransId="{F51BEF6E-89DB-40BB-AFB8-10C8CEA8DD73}" sibTransId="{7A6F0821-4EDE-4D0F-8938-BE7350127677}"/>
    <dgm:cxn modelId="{A0AA3C64-773C-48A3-AF2A-A685A01C7AE3}" type="presOf" srcId="{AFB49BDB-C7ED-4CBB-9751-EB97605E2D4D}" destId="{8998C011-2200-4A69-AF64-2C75A77A8584}" srcOrd="0" destOrd="0" presId="urn:microsoft.com/office/officeart/2005/8/layout/cycle1"/>
    <dgm:cxn modelId="{C5C07864-0AE6-4D4E-BC35-1C1E0643866A}" srcId="{A59AD48D-5434-40E0-AE6A-D500980CB0B8}" destId="{5389D48A-3C7D-4FE9-8A5F-8A0B33DEECD3}" srcOrd="4" destOrd="0" parTransId="{BE99570F-499F-4B15-8A8E-E8C3D5C406D9}" sibTransId="{CC88C90A-D922-4679-A5DD-8244E1EB237D}"/>
    <dgm:cxn modelId="{94C76B54-5538-4967-8FA7-D7FAC9746DCD}" srcId="{A59AD48D-5434-40E0-AE6A-D500980CB0B8}" destId="{FBCA8CC7-0559-45C0-99DD-5E5AD4C7E156}" srcOrd="1" destOrd="0" parTransId="{61E36CC0-5AD5-4E28-AEED-2D73E6515E93}" sibTransId="{5A5E3879-1304-454B-A9B2-9D8C8CE8262F}"/>
    <dgm:cxn modelId="{D81D9AAD-02FD-4E6D-8970-B2CF7DA8E5BB}" srcId="{A59AD48D-5434-40E0-AE6A-D500980CB0B8}" destId="{81F5404C-679F-4C51-85B7-7EFB9A02DC39}" srcOrd="3" destOrd="0" parTransId="{64A690BB-CCF1-4108-9D9D-B88B9BF26597}" sibTransId="{AFB49BDB-C7ED-4CBB-9751-EB97605E2D4D}"/>
    <dgm:cxn modelId="{E90850B4-5319-4568-BA1D-71F27AB5A37E}" type="presOf" srcId="{71CD274F-962A-4EEA-B328-CB95CB3166DE}" destId="{3F36EEB0-100C-4292-A890-7A87E957CAE9}" srcOrd="0" destOrd="0" presId="urn:microsoft.com/office/officeart/2005/8/layout/cycle1"/>
    <dgm:cxn modelId="{376E6FBB-6EB9-4888-B025-3B2A5191EFFC}" type="presOf" srcId="{5A5E3879-1304-454B-A9B2-9D8C8CE8262F}" destId="{D742A6BD-4FB7-4039-8E02-8CA647A641A0}" srcOrd="0" destOrd="0" presId="urn:microsoft.com/office/officeart/2005/8/layout/cycle1"/>
    <dgm:cxn modelId="{CE0560BD-E910-4ECC-B3E6-11E67FDFF562}" type="presOf" srcId="{A74C60F4-E9EF-4FDD-9E64-C1FF1D311A0C}" destId="{DB0AB1C3-D311-426F-ADA7-6BF32B28EC08}" srcOrd="0" destOrd="0" presId="urn:microsoft.com/office/officeart/2005/8/layout/cycle1"/>
    <dgm:cxn modelId="{E312F1C2-7076-4AE5-8BDA-2FE0EC8810D1}" type="presOf" srcId="{FBCA8CC7-0559-45C0-99DD-5E5AD4C7E156}" destId="{616B79E5-19B4-4A41-BC65-3B3635450F6C}" srcOrd="0" destOrd="0" presId="urn:microsoft.com/office/officeart/2005/8/layout/cycle1"/>
    <dgm:cxn modelId="{4688CBDC-C9EA-4831-993A-C6F51EF249A3}" type="presOf" srcId="{A59C2B25-BAE0-453F-BB26-D602FA8B86FE}" destId="{09322FE7-CFC0-4D60-8922-745999B07ABB}" srcOrd="0" destOrd="0" presId="urn:microsoft.com/office/officeart/2005/8/layout/cycle1"/>
    <dgm:cxn modelId="{8A21CAE9-ED60-4FA4-B30F-96A207956347}" srcId="{A59AD48D-5434-40E0-AE6A-D500980CB0B8}" destId="{71CD274F-962A-4EEA-B328-CB95CB3166DE}" srcOrd="2" destOrd="0" parTransId="{4135A7B5-D508-423E-9463-811D7977C2E4}" sibTransId="{A74C60F4-E9EF-4FDD-9E64-C1FF1D311A0C}"/>
    <dgm:cxn modelId="{137C7DFA-4155-4AE3-9D3D-39726C4E038E}" type="presOf" srcId="{5389D48A-3C7D-4FE9-8A5F-8A0B33DEECD3}" destId="{E0C6365E-FD42-4649-9267-C07D01DFD6B8}" srcOrd="0" destOrd="0" presId="urn:microsoft.com/office/officeart/2005/8/layout/cycle1"/>
    <dgm:cxn modelId="{38AA48FF-2F10-493F-9738-DC72AD3C2493}" type="presOf" srcId="{81F5404C-679F-4C51-85B7-7EFB9A02DC39}" destId="{49572798-FD1E-4B47-8B00-BE1F9C597ECC}" srcOrd="0" destOrd="0" presId="urn:microsoft.com/office/officeart/2005/8/layout/cycle1"/>
    <dgm:cxn modelId="{1EE41EA7-D6C4-4E1F-9944-8ACFCD9E60AA}" type="presParOf" srcId="{59A2182C-355B-450A-9EE2-D2E827EE15C1}" destId="{0BD4FAE6-9C21-4DD5-81AA-2B8E3F059B7F}" srcOrd="0" destOrd="0" presId="urn:microsoft.com/office/officeart/2005/8/layout/cycle1"/>
    <dgm:cxn modelId="{F73B314C-48BD-4AB2-ABB6-3EB75747A265}" type="presParOf" srcId="{59A2182C-355B-450A-9EE2-D2E827EE15C1}" destId="{09322FE7-CFC0-4D60-8922-745999B07ABB}" srcOrd="1" destOrd="0" presId="urn:microsoft.com/office/officeart/2005/8/layout/cycle1"/>
    <dgm:cxn modelId="{079381D8-CF31-4A8B-BBAA-273A5A766B84}" type="presParOf" srcId="{59A2182C-355B-450A-9EE2-D2E827EE15C1}" destId="{D75FAD8D-87E6-4E91-9A24-E16406FAA1A2}" srcOrd="2" destOrd="0" presId="urn:microsoft.com/office/officeart/2005/8/layout/cycle1"/>
    <dgm:cxn modelId="{8173F668-8B4C-45BA-8965-80BA41B1C87A}" type="presParOf" srcId="{59A2182C-355B-450A-9EE2-D2E827EE15C1}" destId="{C97744A7-CEC5-4A83-8DD9-0FFB069B17B9}" srcOrd="3" destOrd="0" presId="urn:microsoft.com/office/officeart/2005/8/layout/cycle1"/>
    <dgm:cxn modelId="{D5F77841-E9B3-45EF-9954-CBCDC8B082D4}" type="presParOf" srcId="{59A2182C-355B-450A-9EE2-D2E827EE15C1}" destId="{616B79E5-19B4-4A41-BC65-3B3635450F6C}" srcOrd="4" destOrd="0" presId="urn:microsoft.com/office/officeart/2005/8/layout/cycle1"/>
    <dgm:cxn modelId="{8B119312-05A0-430A-A82B-1A4B6D0BE999}" type="presParOf" srcId="{59A2182C-355B-450A-9EE2-D2E827EE15C1}" destId="{D742A6BD-4FB7-4039-8E02-8CA647A641A0}" srcOrd="5" destOrd="0" presId="urn:microsoft.com/office/officeart/2005/8/layout/cycle1"/>
    <dgm:cxn modelId="{1B244830-CF99-4516-9C3E-F2495A322D64}" type="presParOf" srcId="{59A2182C-355B-450A-9EE2-D2E827EE15C1}" destId="{ADD365A1-7788-41D0-A8A6-E4EEB728F8D2}" srcOrd="6" destOrd="0" presId="urn:microsoft.com/office/officeart/2005/8/layout/cycle1"/>
    <dgm:cxn modelId="{DCE48E3D-A5E0-4EA1-8004-F6D31FFD6DAC}" type="presParOf" srcId="{59A2182C-355B-450A-9EE2-D2E827EE15C1}" destId="{3F36EEB0-100C-4292-A890-7A87E957CAE9}" srcOrd="7" destOrd="0" presId="urn:microsoft.com/office/officeart/2005/8/layout/cycle1"/>
    <dgm:cxn modelId="{D7725FB8-D018-4B1E-8861-D3BB6BB69C88}" type="presParOf" srcId="{59A2182C-355B-450A-9EE2-D2E827EE15C1}" destId="{DB0AB1C3-D311-426F-ADA7-6BF32B28EC08}" srcOrd="8" destOrd="0" presId="urn:microsoft.com/office/officeart/2005/8/layout/cycle1"/>
    <dgm:cxn modelId="{9C0CD888-234B-4F87-9372-96068745DBEA}" type="presParOf" srcId="{59A2182C-355B-450A-9EE2-D2E827EE15C1}" destId="{D4C84229-B765-46E0-91EE-3EEFADAFBAB7}" srcOrd="9" destOrd="0" presId="urn:microsoft.com/office/officeart/2005/8/layout/cycle1"/>
    <dgm:cxn modelId="{BF9E067A-51F9-4C34-8C7F-390B62252257}" type="presParOf" srcId="{59A2182C-355B-450A-9EE2-D2E827EE15C1}" destId="{49572798-FD1E-4B47-8B00-BE1F9C597ECC}" srcOrd="10" destOrd="0" presId="urn:microsoft.com/office/officeart/2005/8/layout/cycle1"/>
    <dgm:cxn modelId="{F8A068A3-B436-41C3-9C56-249A18EA86A0}" type="presParOf" srcId="{59A2182C-355B-450A-9EE2-D2E827EE15C1}" destId="{8998C011-2200-4A69-AF64-2C75A77A8584}" srcOrd="11" destOrd="0" presId="urn:microsoft.com/office/officeart/2005/8/layout/cycle1"/>
    <dgm:cxn modelId="{D934364B-36D8-4B04-A123-284F13A092BF}" type="presParOf" srcId="{59A2182C-355B-450A-9EE2-D2E827EE15C1}" destId="{BB63E20E-FDA7-48C7-892D-BB1563357408}" srcOrd="12" destOrd="0" presId="urn:microsoft.com/office/officeart/2005/8/layout/cycle1"/>
    <dgm:cxn modelId="{FDC5EE48-BBE4-4EC0-BC31-6512E2380D97}" type="presParOf" srcId="{59A2182C-355B-450A-9EE2-D2E827EE15C1}" destId="{E0C6365E-FD42-4649-9267-C07D01DFD6B8}" srcOrd="13" destOrd="0" presId="urn:microsoft.com/office/officeart/2005/8/layout/cycle1"/>
    <dgm:cxn modelId="{F3588FA2-16BD-45C7-B218-48431B0F12E9}" type="presParOf" srcId="{59A2182C-355B-450A-9EE2-D2E827EE15C1}" destId="{E7206C5F-21D2-431C-80A7-92D50087448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FA04-F3CF-4121-ABB4-45D5F0A7F33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3114F3D-66FE-4E5A-94E7-907AF799EDA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43CC797A-DB44-454A-B194-CDE7C393C05A}" type="parTrans" cxnId="{01AA1609-E6D1-40E2-BFEB-BBC3E829FC54}">
      <dgm:prSet/>
      <dgm:spPr/>
      <dgm:t>
        <a:bodyPr/>
        <a:lstStyle/>
        <a:p>
          <a:endParaRPr lang="en-US"/>
        </a:p>
      </dgm:t>
    </dgm:pt>
    <dgm:pt modelId="{69189766-47BF-40B1-AEF2-F0A17DD11D76}" type="sibTrans" cxnId="{01AA1609-E6D1-40E2-BFEB-BBC3E829FC54}">
      <dgm:prSet/>
      <dgm:spPr/>
      <dgm:t>
        <a:bodyPr/>
        <a:lstStyle/>
        <a:p>
          <a:endParaRPr lang="en-US"/>
        </a:p>
      </dgm:t>
    </dgm:pt>
    <dgm:pt modelId="{3624E968-1117-493C-AF6A-3634529D704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1D41000F-FBE1-414A-9E9D-15CBCF34BECC}" type="parTrans" cxnId="{CC312E46-EB7D-470C-B420-84EFE15DDA01}">
      <dgm:prSet/>
      <dgm:spPr/>
      <dgm:t>
        <a:bodyPr/>
        <a:lstStyle/>
        <a:p>
          <a:endParaRPr lang="en-US"/>
        </a:p>
      </dgm:t>
    </dgm:pt>
    <dgm:pt modelId="{A62F835A-D1DD-4B58-B6C3-A38CA6C5E56E}" type="sibTrans" cxnId="{CC312E46-EB7D-470C-B420-84EFE15DDA01}">
      <dgm:prSet/>
      <dgm:spPr/>
      <dgm:t>
        <a:bodyPr/>
        <a:lstStyle/>
        <a:p>
          <a:endParaRPr lang="en-US"/>
        </a:p>
      </dgm:t>
    </dgm:pt>
    <dgm:pt modelId="{AB91CD61-A01F-4AAB-8A3A-CF996A33AC8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D829CB9E-3D35-477D-A800-F28105F86FF8}" type="parTrans" cxnId="{B5E77BFE-EEAE-4F99-84F7-62B2996AA51E}">
      <dgm:prSet/>
      <dgm:spPr/>
      <dgm:t>
        <a:bodyPr/>
        <a:lstStyle/>
        <a:p>
          <a:endParaRPr lang="en-US"/>
        </a:p>
      </dgm:t>
    </dgm:pt>
    <dgm:pt modelId="{AA6F35D0-0E0B-4AE5-AD8E-7B2E1154D9EC}" type="sibTrans" cxnId="{B5E77BFE-EEAE-4F99-84F7-62B2996AA51E}">
      <dgm:prSet/>
      <dgm:spPr/>
      <dgm:t>
        <a:bodyPr/>
        <a:lstStyle/>
        <a:p>
          <a:endParaRPr lang="en-US"/>
        </a:p>
      </dgm:t>
    </dgm:pt>
    <dgm:pt modelId="{89E32856-40CC-47D6-B5BA-223CEB69031D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55507EE1-D2B5-4AA2-8C98-2C1F4D9F39A3}" type="parTrans" cxnId="{A55C048F-620B-4E40-B141-A25202DD0B36}">
      <dgm:prSet/>
      <dgm:spPr/>
      <dgm:t>
        <a:bodyPr/>
        <a:lstStyle/>
        <a:p>
          <a:endParaRPr lang="en-US"/>
        </a:p>
      </dgm:t>
    </dgm:pt>
    <dgm:pt modelId="{F7BCA28F-C307-486C-8682-8A7D53AAD962}" type="sibTrans" cxnId="{A55C048F-620B-4E40-B141-A25202DD0B36}">
      <dgm:prSet/>
      <dgm:spPr/>
      <dgm:t>
        <a:bodyPr/>
        <a:lstStyle/>
        <a:p>
          <a:endParaRPr lang="en-US"/>
        </a:p>
      </dgm:t>
    </dgm:pt>
    <dgm:pt modelId="{6E16EF32-ABD3-4860-A708-07F028E6F3A2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5</a:t>
          </a:r>
        </a:p>
      </dgm:t>
    </dgm:pt>
    <dgm:pt modelId="{7DEDF221-F7DD-49C8-8E20-8AA2F4B97ECF}" type="parTrans" cxnId="{2DCA4F0A-E29E-482D-9F2E-CDA2656D2EC5}">
      <dgm:prSet/>
      <dgm:spPr/>
      <dgm:t>
        <a:bodyPr/>
        <a:lstStyle/>
        <a:p>
          <a:endParaRPr lang="en-US"/>
        </a:p>
      </dgm:t>
    </dgm:pt>
    <dgm:pt modelId="{6AC92023-3EB0-419D-BBE0-EA3EC82B3237}" type="sibTrans" cxnId="{2DCA4F0A-E29E-482D-9F2E-CDA2656D2EC5}">
      <dgm:prSet/>
      <dgm:spPr/>
      <dgm:t>
        <a:bodyPr/>
        <a:lstStyle/>
        <a:p>
          <a:endParaRPr lang="en-US"/>
        </a:p>
      </dgm:t>
    </dgm:pt>
    <dgm:pt modelId="{C09F492B-6A9D-4ECD-B33A-07C50F0B2D9F}" type="pres">
      <dgm:prSet presAssocID="{4111FA04-F3CF-4121-ABB4-45D5F0A7F338}" presName="Name0" presStyleCnt="0">
        <dgm:presLayoutVars>
          <dgm:dir/>
          <dgm:animLvl val="lvl"/>
          <dgm:resizeHandles val="exact"/>
        </dgm:presLayoutVars>
      </dgm:prSet>
      <dgm:spPr/>
    </dgm:pt>
    <dgm:pt modelId="{634C3FF2-3081-4B54-9AD8-4ADEA305A642}" type="pres">
      <dgm:prSet presAssocID="{63114F3D-66FE-4E5A-94E7-907AF799EDA5}" presName="Name8" presStyleCnt="0"/>
      <dgm:spPr/>
    </dgm:pt>
    <dgm:pt modelId="{C1C5C3FC-848D-4EE6-8885-8BFFF9EA97D4}" type="pres">
      <dgm:prSet presAssocID="{63114F3D-66FE-4E5A-94E7-907AF799EDA5}" presName="level" presStyleLbl="node1" presStyleIdx="0" presStyleCnt="5">
        <dgm:presLayoutVars>
          <dgm:chMax val="1"/>
          <dgm:bulletEnabled val="1"/>
        </dgm:presLayoutVars>
      </dgm:prSet>
      <dgm:spPr/>
    </dgm:pt>
    <dgm:pt modelId="{7F98BAB5-CEC4-4612-A3A5-291EE05824A6}" type="pres">
      <dgm:prSet presAssocID="{63114F3D-66FE-4E5A-94E7-907AF799EDA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4E704F2-406D-4CEE-937D-B27F50D15825}" type="pres">
      <dgm:prSet presAssocID="{3624E968-1117-493C-AF6A-3634529D7045}" presName="Name8" presStyleCnt="0"/>
      <dgm:spPr/>
    </dgm:pt>
    <dgm:pt modelId="{0FA8F15A-3D46-4404-BB70-025F4DF133E3}" type="pres">
      <dgm:prSet presAssocID="{3624E968-1117-493C-AF6A-3634529D7045}" presName="level" presStyleLbl="node1" presStyleIdx="1" presStyleCnt="5">
        <dgm:presLayoutVars>
          <dgm:chMax val="1"/>
          <dgm:bulletEnabled val="1"/>
        </dgm:presLayoutVars>
      </dgm:prSet>
      <dgm:spPr/>
    </dgm:pt>
    <dgm:pt modelId="{863F2552-9033-4E17-8F02-6EBBBB3EDFE8}" type="pres">
      <dgm:prSet presAssocID="{3624E968-1117-493C-AF6A-3634529D70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5B48720-DD9D-478C-B57F-F78CEA636F07}" type="pres">
      <dgm:prSet presAssocID="{AB91CD61-A01F-4AAB-8A3A-CF996A33AC8A}" presName="Name8" presStyleCnt="0"/>
      <dgm:spPr/>
    </dgm:pt>
    <dgm:pt modelId="{91C508FC-836B-4775-A10E-0A93BDEE6E41}" type="pres">
      <dgm:prSet presAssocID="{AB91CD61-A01F-4AAB-8A3A-CF996A33AC8A}" presName="level" presStyleLbl="node1" presStyleIdx="2" presStyleCnt="5">
        <dgm:presLayoutVars>
          <dgm:chMax val="1"/>
          <dgm:bulletEnabled val="1"/>
        </dgm:presLayoutVars>
      </dgm:prSet>
      <dgm:spPr/>
    </dgm:pt>
    <dgm:pt modelId="{D0B9D738-5846-422D-A155-2CCD586AF1B3}" type="pres">
      <dgm:prSet presAssocID="{AB91CD61-A01F-4AAB-8A3A-CF996A33AC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1FD429-BBB4-4A83-9567-44DB332DDCE1}" type="pres">
      <dgm:prSet presAssocID="{89E32856-40CC-47D6-B5BA-223CEB69031D}" presName="Name8" presStyleCnt="0"/>
      <dgm:spPr/>
    </dgm:pt>
    <dgm:pt modelId="{497E61C2-0E77-4A35-8C0C-A54FBAE7C68D}" type="pres">
      <dgm:prSet presAssocID="{89E32856-40CC-47D6-B5BA-223CEB69031D}" presName="level" presStyleLbl="node1" presStyleIdx="3" presStyleCnt="5">
        <dgm:presLayoutVars>
          <dgm:chMax val="1"/>
          <dgm:bulletEnabled val="1"/>
        </dgm:presLayoutVars>
      </dgm:prSet>
      <dgm:spPr/>
    </dgm:pt>
    <dgm:pt modelId="{1CD94446-4B8D-4474-8D70-50ECFE66E39A}" type="pres">
      <dgm:prSet presAssocID="{89E32856-40CC-47D6-B5BA-223CEB6903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B27A2A-706F-4A5D-ACD8-9943E3BDCECC}" type="pres">
      <dgm:prSet presAssocID="{6E16EF32-ABD3-4860-A708-07F028E6F3A2}" presName="Name8" presStyleCnt="0"/>
      <dgm:spPr/>
    </dgm:pt>
    <dgm:pt modelId="{CE14D2CD-0996-4618-B4E3-B4CE221D392B}" type="pres">
      <dgm:prSet presAssocID="{6E16EF32-ABD3-4860-A708-07F028E6F3A2}" presName="level" presStyleLbl="node1" presStyleIdx="4" presStyleCnt="5">
        <dgm:presLayoutVars>
          <dgm:chMax val="1"/>
          <dgm:bulletEnabled val="1"/>
        </dgm:presLayoutVars>
      </dgm:prSet>
      <dgm:spPr/>
    </dgm:pt>
    <dgm:pt modelId="{D8C7F637-8ACE-46D4-B709-1C944FBFD15E}" type="pres">
      <dgm:prSet presAssocID="{6E16EF32-ABD3-4860-A708-07F028E6F3A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1AA1609-E6D1-40E2-BFEB-BBC3E829FC54}" srcId="{4111FA04-F3CF-4121-ABB4-45D5F0A7F338}" destId="{63114F3D-66FE-4E5A-94E7-907AF799EDA5}" srcOrd="0" destOrd="0" parTransId="{43CC797A-DB44-454A-B194-CDE7C393C05A}" sibTransId="{69189766-47BF-40B1-AEF2-F0A17DD11D76}"/>
    <dgm:cxn modelId="{2DCA4F0A-E29E-482D-9F2E-CDA2656D2EC5}" srcId="{4111FA04-F3CF-4121-ABB4-45D5F0A7F338}" destId="{6E16EF32-ABD3-4860-A708-07F028E6F3A2}" srcOrd="4" destOrd="0" parTransId="{7DEDF221-F7DD-49C8-8E20-8AA2F4B97ECF}" sibTransId="{6AC92023-3EB0-419D-BBE0-EA3EC82B3237}"/>
    <dgm:cxn modelId="{CD465C20-B852-4660-8C45-3A11CEB8038A}" type="presOf" srcId="{3624E968-1117-493C-AF6A-3634529D7045}" destId="{863F2552-9033-4E17-8F02-6EBBBB3EDFE8}" srcOrd="1" destOrd="0" presId="urn:microsoft.com/office/officeart/2005/8/layout/pyramid1"/>
    <dgm:cxn modelId="{77783530-D35F-4C40-BE51-6017BFA4F670}" type="presOf" srcId="{AB91CD61-A01F-4AAB-8A3A-CF996A33AC8A}" destId="{D0B9D738-5846-422D-A155-2CCD586AF1B3}" srcOrd="1" destOrd="0" presId="urn:microsoft.com/office/officeart/2005/8/layout/pyramid1"/>
    <dgm:cxn modelId="{E0911845-2D7F-45FB-8D5E-94A0227F655F}" type="presOf" srcId="{89E32856-40CC-47D6-B5BA-223CEB69031D}" destId="{1CD94446-4B8D-4474-8D70-50ECFE66E39A}" srcOrd="1" destOrd="0" presId="urn:microsoft.com/office/officeart/2005/8/layout/pyramid1"/>
    <dgm:cxn modelId="{CC312E46-EB7D-470C-B420-84EFE15DDA01}" srcId="{4111FA04-F3CF-4121-ABB4-45D5F0A7F338}" destId="{3624E968-1117-493C-AF6A-3634529D7045}" srcOrd="1" destOrd="0" parTransId="{1D41000F-FBE1-414A-9E9D-15CBCF34BECC}" sibTransId="{A62F835A-D1DD-4B58-B6C3-A38CA6C5E56E}"/>
    <dgm:cxn modelId="{82278867-B74A-42CF-899D-43E88758AD46}" type="presOf" srcId="{63114F3D-66FE-4E5A-94E7-907AF799EDA5}" destId="{7F98BAB5-CEC4-4612-A3A5-291EE05824A6}" srcOrd="1" destOrd="0" presId="urn:microsoft.com/office/officeart/2005/8/layout/pyramid1"/>
    <dgm:cxn modelId="{29704F69-7FEF-4AE4-8C1F-260D91BCCB37}" type="presOf" srcId="{89E32856-40CC-47D6-B5BA-223CEB69031D}" destId="{497E61C2-0E77-4A35-8C0C-A54FBAE7C68D}" srcOrd="0" destOrd="0" presId="urn:microsoft.com/office/officeart/2005/8/layout/pyramid1"/>
    <dgm:cxn modelId="{58ADA469-987D-4D38-9158-04864C74917F}" type="presOf" srcId="{4111FA04-F3CF-4121-ABB4-45D5F0A7F338}" destId="{C09F492B-6A9D-4ECD-B33A-07C50F0B2D9F}" srcOrd="0" destOrd="0" presId="urn:microsoft.com/office/officeart/2005/8/layout/pyramid1"/>
    <dgm:cxn modelId="{A55C048F-620B-4E40-B141-A25202DD0B36}" srcId="{4111FA04-F3CF-4121-ABB4-45D5F0A7F338}" destId="{89E32856-40CC-47D6-B5BA-223CEB69031D}" srcOrd="3" destOrd="0" parTransId="{55507EE1-D2B5-4AA2-8C98-2C1F4D9F39A3}" sibTransId="{F7BCA28F-C307-486C-8682-8A7D53AAD962}"/>
    <dgm:cxn modelId="{9EDF18CF-49AE-47F4-8694-203B4C360C24}" type="presOf" srcId="{3624E968-1117-493C-AF6A-3634529D7045}" destId="{0FA8F15A-3D46-4404-BB70-025F4DF133E3}" srcOrd="0" destOrd="0" presId="urn:microsoft.com/office/officeart/2005/8/layout/pyramid1"/>
    <dgm:cxn modelId="{092C12D2-47D0-46F8-AEE2-891C9FA6768B}" type="presOf" srcId="{63114F3D-66FE-4E5A-94E7-907AF799EDA5}" destId="{C1C5C3FC-848D-4EE6-8885-8BFFF9EA97D4}" srcOrd="0" destOrd="0" presId="urn:microsoft.com/office/officeart/2005/8/layout/pyramid1"/>
    <dgm:cxn modelId="{54BDB5DE-6CA3-4B47-9504-71615CD3EDA7}" type="presOf" srcId="{6E16EF32-ABD3-4860-A708-07F028E6F3A2}" destId="{CE14D2CD-0996-4618-B4E3-B4CE221D392B}" srcOrd="0" destOrd="0" presId="urn:microsoft.com/office/officeart/2005/8/layout/pyramid1"/>
    <dgm:cxn modelId="{0096EFED-5D37-4D7D-B733-2E306D71B35B}" type="presOf" srcId="{AB91CD61-A01F-4AAB-8A3A-CF996A33AC8A}" destId="{91C508FC-836B-4775-A10E-0A93BDEE6E41}" srcOrd="0" destOrd="0" presId="urn:microsoft.com/office/officeart/2005/8/layout/pyramid1"/>
    <dgm:cxn modelId="{EA651CF0-0358-45F0-9A3C-A05E2F97A237}" type="presOf" srcId="{6E16EF32-ABD3-4860-A708-07F028E6F3A2}" destId="{D8C7F637-8ACE-46D4-B709-1C944FBFD15E}" srcOrd="1" destOrd="0" presId="urn:microsoft.com/office/officeart/2005/8/layout/pyramid1"/>
    <dgm:cxn modelId="{B5E77BFE-EEAE-4F99-84F7-62B2996AA51E}" srcId="{4111FA04-F3CF-4121-ABB4-45D5F0A7F338}" destId="{AB91CD61-A01F-4AAB-8A3A-CF996A33AC8A}" srcOrd="2" destOrd="0" parTransId="{D829CB9E-3D35-477D-A800-F28105F86FF8}" sibTransId="{AA6F35D0-0E0B-4AE5-AD8E-7B2E1154D9EC}"/>
    <dgm:cxn modelId="{12C6E924-7554-4890-94E8-DD61D411149A}" type="presParOf" srcId="{C09F492B-6A9D-4ECD-B33A-07C50F0B2D9F}" destId="{634C3FF2-3081-4B54-9AD8-4ADEA305A642}" srcOrd="0" destOrd="0" presId="urn:microsoft.com/office/officeart/2005/8/layout/pyramid1"/>
    <dgm:cxn modelId="{FB476F10-E4E5-4B04-BCCF-FF22778D80CF}" type="presParOf" srcId="{634C3FF2-3081-4B54-9AD8-4ADEA305A642}" destId="{C1C5C3FC-848D-4EE6-8885-8BFFF9EA97D4}" srcOrd="0" destOrd="0" presId="urn:microsoft.com/office/officeart/2005/8/layout/pyramid1"/>
    <dgm:cxn modelId="{AFE37D67-86CE-4AE3-99E6-7F39226426C0}" type="presParOf" srcId="{634C3FF2-3081-4B54-9AD8-4ADEA305A642}" destId="{7F98BAB5-CEC4-4612-A3A5-291EE05824A6}" srcOrd="1" destOrd="0" presId="urn:microsoft.com/office/officeart/2005/8/layout/pyramid1"/>
    <dgm:cxn modelId="{03BC5F05-EDAC-46C9-8F41-1C4F8DCA0D68}" type="presParOf" srcId="{C09F492B-6A9D-4ECD-B33A-07C50F0B2D9F}" destId="{94E704F2-406D-4CEE-937D-B27F50D15825}" srcOrd="1" destOrd="0" presId="urn:microsoft.com/office/officeart/2005/8/layout/pyramid1"/>
    <dgm:cxn modelId="{9E845860-BF2C-4ED6-93ED-E00437771F44}" type="presParOf" srcId="{94E704F2-406D-4CEE-937D-B27F50D15825}" destId="{0FA8F15A-3D46-4404-BB70-025F4DF133E3}" srcOrd="0" destOrd="0" presId="urn:microsoft.com/office/officeart/2005/8/layout/pyramid1"/>
    <dgm:cxn modelId="{9BF328E5-12FC-4914-B5D1-B077F25D937A}" type="presParOf" srcId="{94E704F2-406D-4CEE-937D-B27F50D15825}" destId="{863F2552-9033-4E17-8F02-6EBBBB3EDFE8}" srcOrd="1" destOrd="0" presId="urn:microsoft.com/office/officeart/2005/8/layout/pyramid1"/>
    <dgm:cxn modelId="{41BBD40F-FF32-46E4-B441-36A544427E00}" type="presParOf" srcId="{C09F492B-6A9D-4ECD-B33A-07C50F0B2D9F}" destId="{D5B48720-DD9D-478C-B57F-F78CEA636F07}" srcOrd="2" destOrd="0" presId="urn:microsoft.com/office/officeart/2005/8/layout/pyramid1"/>
    <dgm:cxn modelId="{DB2A33B5-D940-4ECC-A116-820D50F5F5A1}" type="presParOf" srcId="{D5B48720-DD9D-478C-B57F-F78CEA636F07}" destId="{91C508FC-836B-4775-A10E-0A93BDEE6E41}" srcOrd="0" destOrd="0" presId="urn:microsoft.com/office/officeart/2005/8/layout/pyramid1"/>
    <dgm:cxn modelId="{3B273DE5-B58B-43A3-8869-DD1176C4745E}" type="presParOf" srcId="{D5B48720-DD9D-478C-B57F-F78CEA636F07}" destId="{D0B9D738-5846-422D-A155-2CCD586AF1B3}" srcOrd="1" destOrd="0" presId="urn:microsoft.com/office/officeart/2005/8/layout/pyramid1"/>
    <dgm:cxn modelId="{50EFB0AB-D0C2-4AC8-A3C4-553B4A724281}" type="presParOf" srcId="{C09F492B-6A9D-4ECD-B33A-07C50F0B2D9F}" destId="{B81FD429-BBB4-4A83-9567-44DB332DDCE1}" srcOrd="3" destOrd="0" presId="urn:microsoft.com/office/officeart/2005/8/layout/pyramid1"/>
    <dgm:cxn modelId="{6CCDBBAA-9960-4F32-B926-628003C689F3}" type="presParOf" srcId="{B81FD429-BBB4-4A83-9567-44DB332DDCE1}" destId="{497E61C2-0E77-4A35-8C0C-A54FBAE7C68D}" srcOrd="0" destOrd="0" presId="urn:microsoft.com/office/officeart/2005/8/layout/pyramid1"/>
    <dgm:cxn modelId="{FAC40765-7973-4597-861E-813301CFFDAA}" type="presParOf" srcId="{B81FD429-BBB4-4A83-9567-44DB332DDCE1}" destId="{1CD94446-4B8D-4474-8D70-50ECFE66E39A}" srcOrd="1" destOrd="0" presId="urn:microsoft.com/office/officeart/2005/8/layout/pyramid1"/>
    <dgm:cxn modelId="{0EB8EDC5-C8A7-42F5-9DE4-92E7CD6560A6}" type="presParOf" srcId="{C09F492B-6A9D-4ECD-B33A-07C50F0B2D9F}" destId="{5EB27A2A-706F-4A5D-ACD8-9943E3BDCECC}" srcOrd="4" destOrd="0" presId="urn:microsoft.com/office/officeart/2005/8/layout/pyramid1"/>
    <dgm:cxn modelId="{22EA8BE0-FA58-451C-A460-0A029B8B655A}" type="presParOf" srcId="{5EB27A2A-706F-4A5D-ACD8-9943E3BDCECC}" destId="{CE14D2CD-0996-4618-B4E3-B4CE221D392B}" srcOrd="0" destOrd="0" presId="urn:microsoft.com/office/officeart/2005/8/layout/pyramid1"/>
    <dgm:cxn modelId="{0682B85B-2F04-47E5-BA9A-78632D8BA237}" type="presParOf" srcId="{5EB27A2A-706F-4A5D-ACD8-9943E3BDCECC}" destId="{D8C7F637-8ACE-46D4-B709-1C944FBFD15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AD48D-5434-40E0-AE6A-D500980CB0B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1CD274F-962A-4EEA-B328-CB95CB3166DE}">
      <dgm:prSet phldrT="[Text]" phldr="1"/>
      <dgm:spPr/>
      <dgm:t>
        <a:bodyPr/>
        <a:lstStyle/>
        <a:p>
          <a:endParaRPr lang="en-US"/>
        </a:p>
      </dgm:t>
    </dgm:pt>
    <dgm:pt modelId="{4135A7B5-D508-423E-9463-811D7977C2E4}" type="parTrans" cxnId="{8A21CAE9-ED60-4FA4-B30F-96A207956347}">
      <dgm:prSet/>
      <dgm:spPr/>
      <dgm:t>
        <a:bodyPr/>
        <a:lstStyle/>
        <a:p>
          <a:endParaRPr lang="en-US"/>
        </a:p>
      </dgm:t>
    </dgm:pt>
    <dgm:pt modelId="{A74C60F4-E9EF-4FDD-9E64-C1FF1D311A0C}" type="sibTrans" cxnId="{8A21CAE9-ED60-4FA4-B30F-96A207956347}">
      <dgm:prSet/>
      <dgm:spPr/>
      <dgm:t>
        <a:bodyPr/>
        <a:lstStyle/>
        <a:p>
          <a:endParaRPr lang="en-US"/>
        </a:p>
      </dgm:t>
    </dgm:pt>
    <dgm:pt modelId="{FBCA8CC7-0559-45C0-99DD-5E5AD4C7E156}">
      <dgm:prSet phldrT="[Text]" phldr="1"/>
      <dgm:spPr/>
      <dgm:t>
        <a:bodyPr/>
        <a:lstStyle/>
        <a:p>
          <a:endParaRPr lang="en-US"/>
        </a:p>
      </dgm:t>
    </dgm:pt>
    <dgm:pt modelId="{5A5E3879-1304-454B-A9B2-9D8C8CE8262F}" type="sibTrans" cxnId="{94C76B54-5538-4967-8FA7-D7FAC9746DCD}">
      <dgm:prSet/>
      <dgm:spPr/>
      <dgm:t>
        <a:bodyPr/>
        <a:lstStyle/>
        <a:p>
          <a:endParaRPr lang="en-US"/>
        </a:p>
      </dgm:t>
    </dgm:pt>
    <dgm:pt modelId="{61E36CC0-5AD5-4E28-AEED-2D73E6515E93}" type="parTrans" cxnId="{94C76B54-5538-4967-8FA7-D7FAC9746DCD}">
      <dgm:prSet/>
      <dgm:spPr/>
      <dgm:t>
        <a:bodyPr/>
        <a:lstStyle/>
        <a:p>
          <a:endParaRPr lang="en-US"/>
        </a:p>
      </dgm:t>
    </dgm:pt>
    <dgm:pt modelId="{A59C2B25-BAE0-453F-BB26-D602FA8B86FE}">
      <dgm:prSet phldrT="[Text]" phldr="1"/>
      <dgm:spPr/>
      <dgm:t>
        <a:bodyPr/>
        <a:lstStyle/>
        <a:p>
          <a:endParaRPr lang="en-US" dirty="0"/>
        </a:p>
      </dgm:t>
    </dgm:pt>
    <dgm:pt modelId="{7A6F0821-4EDE-4D0F-8938-BE7350127677}" type="sibTrans" cxnId="{B8933925-E755-46CB-9B51-110570BDFE2F}">
      <dgm:prSet/>
      <dgm:spPr/>
      <dgm:t>
        <a:bodyPr/>
        <a:lstStyle/>
        <a:p>
          <a:endParaRPr lang="en-US"/>
        </a:p>
      </dgm:t>
    </dgm:pt>
    <dgm:pt modelId="{F51BEF6E-89DB-40BB-AFB8-10C8CEA8DD73}" type="parTrans" cxnId="{B8933925-E755-46CB-9B51-110570BDFE2F}">
      <dgm:prSet/>
      <dgm:spPr/>
      <dgm:t>
        <a:bodyPr/>
        <a:lstStyle/>
        <a:p>
          <a:endParaRPr lang="en-US"/>
        </a:p>
      </dgm:t>
    </dgm:pt>
    <dgm:pt modelId="{81F5404C-679F-4C51-85B7-7EFB9A02DC39}">
      <dgm:prSet phldrT="[Text]" phldr="1"/>
      <dgm:spPr/>
      <dgm:t>
        <a:bodyPr/>
        <a:lstStyle/>
        <a:p>
          <a:endParaRPr lang="en-US" dirty="0"/>
        </a:p>
      </dgm:t>
    </dgm:pt>
    <dgm:pt modelId="{AFB49BDB-C7ED-4CBB-9751-EB97605E2D4D}" type="sibTrans" cxnId="{D81D9AAD-02FD-4E6D-8970-B2CF7DA8E5BB}">
      <dgm:prSet/>
      <dgm:spPr/>
      <dgm:t>
        <a:bodyPr/>
        <a:lstStyle/>
        <a:p>
          <a:endParaRPr lang="en-US"/>
        </a:p>
      </dgm:t>
    </dgm:pt>
    <dgm:pt modelId="{64A690BB-CCF1-4108-9D9D-B88B9BF26597}" type="parTrans" cxnId="{D81D9AAD-02FD-4E6D-8970-B2CF7DA8E5BB}">
      <dgm:prSet/>
      <dgm:spPr/>
      <dgm:t>
        <a:bodyPr/>
        <a:lstStyle/>
        <a:p>
          <a:endParaRPr lang="en-US"/>
        </a:p>
      </dgm:t>
    </dgm:pt>
    <dgm:pt modelId="{5389D48A-3C7D-4FE9-8A5F-8A0B33DEECD3}">
      <dgm:prSet phldrT="[Text]" phldr="1"/>
      <dgm:spPr/>
      <dgm:t>
        <a:bodyPr/>
        <a:lstStyle/>
        <a:p>
          <a:endParaRPr lang="en-US" dirty="0"/>
        </a:p>
      </dgm:t>
    </dgm:pt>
    <dgm:pt modelId="{CC88C90A-D922-4679-A5DD-8244E1EB237D}" type="sibTrans" cxnId="{C5C07864-0AE6-4D4E-BC35-1C1E0643866A}">
      <dgm:prSet/>
      <dgm:spPr/>
      <dgm:t>
        <a:bodyPr/>
        <a:lstStyle/>
        <a:p>
          <a:endParaRPr lang="en-US"/>
        </a:p>
      </dgm:t>
    </dgm:pt>
    <dgm:pt modelId="{BE99570F-499F-4B15-8A8E-E8C3D5C406D9}" type="parTrans" cxnId="{C5C07864-0AE6-4D4E-BC35-1C1E0643866A}">
      <dgm:prSet/>
      <dgm:spPr/>
      <dgm:t>
        <a:bodyPr/>
        <a:lstStyle/>
        <a:p>
          <a:endParaRPr lang="en-US"/>
        </a:p>
      </dgm:t>
    </dgm:pt>
    <dgm:pt modelId="{59A2182C-355B-450A-9EE2-D2E827EE15C1}" type="pres">
      <dgm:prSet presAssocID="{A59AD48D-5434-40E0-AE6A-D500980CB0B8}" presName="cycle" presStyleCnt="0">
        <dgm:presLayoutVars>
          <dgm:dir/>
          <dgm:resizeHandles val="exact"/>
        </dgm:presLayoutVars>
      </dgm:prSet>
      <dgm:spPr/>
    </dgm:pt>
    <dgm:pt modelId="{0BD4FAE6-9C21-4DD5-81AA-2B8E3F059B7F}" type="pres">
      <dgm:prSet presAssocID="{A59C2B25-BAE0-453F-BB26-D602FA8B86FE}" presName="dummy" presStyleCnt="0"/>
      <dgm:spPr/>
    </dgm:pt>
    <dgm:pt modelId="{09322FE7-CFC0-4D60-8922-745999B07ABB}" type="pres">
      <dgm:prSet presAssocID="{A59C2B25-BAE0-453F-BB26-D602FA8B86FE}" presName="node" presStyleLbl="revTx" presStyleIdx="0" presStyleCnt="5">
        <dgm:presLayoutVars>
          <dgm:bulletEnabled val="1"/>
        </dgm:presLayoutVars>
      </dgm:prSet>
      <dgm:spPr/>
    </dgm:pt>
    <dgm:pt modelId="{D75FAD8D-87E6-4E91-9A24-E16406FAA1A2}" type="pres">
      <dgm:prSet presAssocID="{7A6F0821-4EDE-4D0F-8938-BE7350127677}" presName="sibTrans" presStyleLbl="node1" presStyleIdx="0" presStyleCnt="5"/>
      <dgm:spPr/>
    </dgm:pt>
    <dgm:pt modelId="{C97744A7-CEC5-4A83-8DD9-0FFB069B17B9}" type="pres">
      <dgm:prSet presAssocID="{FBCA8CC7-0559-45C0-99DD-5E5AD4C7E156}" presName="dummy" presStyleCnt="0"/>
      <dgm:spPr/>
    </dgm:pt>
    <dgm:pt modelId="{616B79E5-19B4-4A41-BC65-3B3635450F6C}" type="pres">
      <dgm:prSet presAssocID="{FBCA8CC7-0559-45C0-99DD-5E5AD4C7E156}" presName="node" presStyleLbl="revTx" presStyleIdx="1" presStyleCnt="5">
        <dgm:presLayoutVars>
          <dgm:bulletEnabled val="1"/>
        </dgm:presLayoutVars>
      </dgm:prSet>
      <dgm:spPr/>
    </dgm:pt>
    <dgm:pt modelId="{D742A6BD-4FB7-4039-8E02-8CA647A641A0}" type="pres">
      <dgm:prSet presAssocID="{5A5E3879-1304-454B-A9B2-9D8C8CE8262F}" presName="sibTrans" presStyleLbl="node1" presStyleIdx="1" presStyleCnt="5"/>
      <dgm:spPr/>
    </dgm:pt>
    <dgm:pt modelId="{ADD365A1-7788-41D0-A8A6-E4EEB728F8D2}" type="pres">
      <dgm:prSet presAssocID="{71CD274F-962A-4EEA-B328-CB95CB3166DE}" presName="dummy" presStyleCnt="0"/>
      <dgm:spPr/>
    </dgm:pt>
    <dgm:pt modelId="{3F36EEB0-100C-4292-A890-7A87E957CAE9}" type="pres">
      <dgm:prSet presAssocID="{71CD274F-962A-4EEA-B328-CB95CB3166DE}" presName="node" presStyleLbl="revTx" presStyleIdx="2" presStyleCnt="5">
        <dgm:presLayoutVars>
          <dgm:bulletEnabled val="1"/>
        </dgm:presLayoutVars>
      </dgm:prSet>
      <dgm:spPr/>
    </dgm:pt>
    <dgm:pt modelId="{DB0AB1C3-D311-426F-ADA7-6BF32B28EC08}" type="pres">
      <dgm:prSet presAssocID="{A74C60F4-E9EF-4FDD-9E64-C1FF1D311A0C}" presName="sibTrans" presStyleLbl="node1" presStyleIdx="2" presStyleCnt="5"/>
      <dgm:spPr/>
    </dgm:pt>
    <dgm:pt modelId="{D4C84229-B765-46E0-91EE-3EEFADAFBAB7}" type="pres">
      <dgm:prSet presAssocID="{81F5404C-679F-4C51-85B7-7EFB9A02DC39}" presName="dummy" presStyleCnt="0"/>
      <dgm:spPr/>
    </dgm:pt>
    <dgm:pt modelId="{49572798-FD1E-4B47-8B00-BE1F9C597ECC}" type="pres">
      <dgm:prSet presAssocID="{81F5404C-679F-4C51-85B7-7EFB9A02DC39}" presName="node" presStyleLbl="revTx" presStyleIdx="3" presStyleCnt="5">
        <dgm:presLayoutVars>
          <dgm:bulletEnabled val="1"/>
        </dgm:presLayoutVars>
      </dgm:prSet>
      <dgm:spPr/>
    </dgm:pt>
    <dgm:pt modelId="{8998C011-2200-4A69-AF64-2C75A77A8584}" type="pres">
      <dgm:prSet presAssocID="{AFB49BDB-C7ED-4CBB-9751-EB97605E2D4D}" presName="sibTrans" presStyleLbl="node1" presStyleIdx="3" presStyleCnt="5"/>
      <dgm:spPr/>
    </dgm:pt>
    <dgm:pt modelId="{BB63E20E-FDA7-48C7-892D-BB1563357408}" type="pres">
      <dgm:prSet presAssocID="{5389D48A-3C7D-4FE9-8A5F-8A0B33DEECD3}" presName="dummy" presStyleCnt="0"/>
      <dgm:spPr/>
    </dgm:pt>
    <dgm:pt modelId="{E0C6365E-FD42-4649-9267-C07D01DFD6B8}" type="pres">
      <dgm:prSet presAssocID="{5389D48A-3C7D-4FE9-8A5F-8A0B33DEECD3}" presName="node" presStyleLbl="revTx" presStyleIdx="4" presStyleCnt="5">
        <dgm:presLayoutVars>
          <dgm:bulletEnabled val="1"/>
        </dgm:presLayoutVars>
      </dgm:prSet>
      <dgm:spPr/>
    </dgm:pt>
    <dgm:pt modelId="{E7206C5F-21D2-431C-80A7-92D500874488}" type="pres">
      <dgm:prSet presAssocID="{CC88C90A-D922-4679-A5DD-8244E1EB237D}" presName="sibTrans" presStyleLbl="node1" presStyleIdx="4" presStyleCnt="5"/>
      <dgm:spPr/>
    </dgm:pt>
  </dgm:ptLst>
  <dgm:cxnLst>
    <dgm:cxn modelId="{6A381009-7268-4BDB-A5B7-7107601FD550}" type="presOf" srcId="{A59AD48D-5434-40E0-AE6A-D500980CB0B8}" destId="{59A2182C-355B-450A-9EE2-D2E827EE15C1}" srcOrd="0" destOrd="0" presId="urn:microsoft.com/office/officeart/2005/8/layout/cycle1"/>
    <dgm:cxn modelId="{DFAB8419-9CCC-45FF-A1DA-CDFA04626F8F}" type="presOf" srcId="{CC88C90A-D922-4679-A5DD-8244E1EB237D}" destId="{E7206C5F-21D2-431C-80A7-92D500874488}" srcOrd="0" destOrd="0" presId="urn:microsoft.com/office/officeart/2005/8/layout/cycle1"/>
    <dgm:cxn modelId="{4F404624-9970-4A84-8897-404729F4BDB4}" type="presOf" srcId="{7A6F0821-4EDE-4D0F-8938-BE7350127677}" destId="{D75FAD8D-87E6-4E91-9A24-E16406FAA1A2}" srcOrd="0" destOrd="0" presId="urn:microsoft.com/office/officeart/2005/8/layout/cycle1"/>
    <dgm:cxn modelId="{B8933925-E755-46CB-9B51-110570BDFE2F}" srcId="{A59AD48D-5434-40E0-AE6A-D500980CB0B8}" destId="{A59C2B25-BAE0-453F-BB26-D602FA8B86FE}" srcOrd="0" destOrd="0" parTransId="{F51BEF6E-89DB-40BB-AFB8-10C8CEA8DD73}" sibTransId="{7A6F0821-4EDE-4D0F-8938-BE7350127677}"/>
    <dgm:cxn modelId="{A0AA3C64-773C-48A3-AF2A-A685A01C7AE3}" type="presOf" srcId="{AFB49BDB-C7ED-4CBB-9751-EB97605E2D4D}" destId="{8998C011-2200-4A69-AF64-2C75A77A8584}" srcOrd="0" destOrd="0" presId="urn:microsoft.com/office/officeart/2005/8/layout/cycle1"/>
    <dgm:cxn modelId="{C5C07864-0AE6-4D4E-BC35-1C1E0643866A}" srcId="{A59AD48D-5434-40E0-AE6A-D500980CB0B8}" destId="{5389D48A-3C7D-4FE9-8A5F-8A0B33DEECD3}" srcOrd="4" destOrd="0" parTransId="{BE99570F-499F-4B15-8A8E-E8C3D5C406D9}" sibTransId="{CC88C90A-D922-4679-A5DD-8244E1EB237D}"/>
    <dgm:cxn modelId="{94C76B54-5538-4967-8FA7-D7FAC9746DCD}" srcId="{A59AD48D-5434-40E0-AE6A-D500980CB0B8}" destId="{FBCA8CC7-0559-45C0-99DD-5E5AD4C7E156}" srcOrd="1" destOrd="0" parTransId="{61E36CC0-5AD5-4E28-AEED-2D73E6515E93}" sibTransId="{5A5E3879-1304-454B-A9B2-9D8C8CE8262F}"/>
    <dgm:cxn modelId="{D81D9AAD-02FD-4E6D-8970-B2CF7DA8E5BB}" srcId="{A59AD48D-5434-40E0-AE6A-D500980CB0B8}" destId="{81F5404C-679F-4C51-85B7-7EFB9A02DC39}" srcOrd="3" destOrd="0" parTransId="{64A690BB-CCF1-4108-9D9D-B88B9BF26597}" sibTransId="{AFB49BDB-C7ED-4CBB-9751-EB97605E2D4D}"/>
    <dgm:cxn modelId="{E90850B4-5319-4568-BA1D-71F27AB5A37E}" type="presOf" srcId="{71CD274F-962A-4EEA-B328-CB95CB3166DE}" destId="{3F36EEB0-100C-4292-A890-7A87E957CAE9}" srcOrd="0" destOrd="0" presId="urn:microsoft.com/office/officeart/2005/8/layout/cycle1"/>
    <dgm:cxn modelId="{376E6FBB-6EB9-4888-B025-3B2A5191EFFC}" type="presOf" srcId="{5A5E3879-1304-454B-A9B2-9D8C8CE8262F}" destId="{D742A6BD-4FB7-4039-8E02-8CA647A641A0}" srcOrd="0" destOrd="0" presId="urn:microsoft.com/office/officeart/2005/8/layout/cycle1"/>
    <dgm:cxn modelId="{CE0560BD-E910-4ECC-B3E6-11E67FDFF562}" type="presOf" srcId="{A74C60F4-E9EF-4FDD-9E64-C1FF1D311A0C}" destId="{DB0AB1C3-D311-426F-ADA7-6BF32B28EC08}" srcOrd="0" destOrd="0" presId="urn:microsoft.com/office/officeart/2005/8/layout/cycle1"/>
    <dgm:cxn modelId="{E312F1C2-7076-4AE5-8BDA-2FE0EC8810D1}" type="presOf" srcId="{FBCA8CC7-0559-45C0-99DD-5E5AD4C7E156}" destId="{616B79E5-19B4-4A41-BC65-3B3635450F6C}" srcOrd="0" destOrd="0" presId="urn:microsoft.com/office/officeart/2005/8/layout/cycle1"/>
    <dgm:cxn modelId="{4688CBDC-C9EA-4831-993A-C6F51EF249A3}" type="presOf" srcId="{A59C2B25-BAE0-453F-BB26-D602FA8B86FE}" destId="{09322FE7-CFC0-4D60-8922-745999B07ABB}" srcOrd="0" destOrd="0" presId="urn:microsoft.com/office/officeart/2005/8/layout/cycle1"/>
    <dgm:cxn modelId="{8A21CAE9-ED60-4FA4-B30F-96A207956347}" srcId="{A59AD48D-5434-40E0-AE6A-D500980CB0B8}" destId="{71CD274F-962A-4EEA-B328-CB95CB3166DE}" srcOrd="2" destOrd="0" parTransId="{4135A7B5-D508-423E-9463-811D7977C2E4}" sibTransId="{A74C60F4-E9EF-4FDD-9E64-C1FF1D311A0C}"/>
    <dgm:cxn modelId="{137C7DFA-4155-4AE3-9D3D-39726C4E038E}" type="presOf" srcId="{5389D48A-3C7D-4FE9-8A5F-8A0B33DEECD3}" destId="{E0C6365E-FD42-4649-9267-C07D01DFD6B8}" srcOrd="0" destOrd="0" presId="urn:microsoft.com/office/officeart/2005/8/layout/cycle1"/>
    <dgm:cxn modelId="{38AA48FF-2F10-493F-9738-DC72AD3C2493}" type="presOf" srcId="{81F5404C-679F-4C51-85B7-7EFB9A02DC39}" destId="{49572798-FD1E-4B47-8B00-BE1F9C597ECC}" srcOrd="0" destOrd="0" presId="urn:microsoft.com/office/officeart/2005/8/layout/cycle1"/>
    <dgm:cxn modelId="{1EE41EA7-D6C4-4E1F-9944-8ACFCD9E60AA}" type="presParOf" srcId="{59A2182C-355B-450A-9EE2-D2E827EE15C1}" destId="{0BD4FAE6-9C21-4DD5-81AA-2B8E3F059B7F}" srcOrd="0" destOrd="0" presId="urn:microsoft.com/office/officeart/2005/8/layout/cycle1"/>
    <dgm:cxn modelId="{F73B314C-48BD-4AB2-ABB6-3EB75747A265}" type="presParOf" srcId="{59A2182C-355B-450A-9EE2-D2E827EE15C1}" destId="{09322FE7-CFC0-4D60-8922-745999B07ABB}" srcOrd="1" destOrd="0" presId="urn:microsoft.com/office/officeart/2005/8/layout/cycle1"/>
    <dgm:cxn modelId="{079381D8-CF31-4A8B-BBAA-273A5A766B84}" type="presParOf" srcId="{59A2182C-355B-450A-9EE2-D2E827EE15C1}" destId="{D75FAD8D-87E6-4E91-9A24-E16406FAA1A2}" srcOrd="2" destOrd="0" presId="urn:microsoft.com/office/officeart/2005/8/layout/cycle1"/>
    <dgm:cxn modelId="{8173F668-8B4C-45BA-8965-80BA41B1C87A}" type="presParOf" srcId="{59A2182C-355B-450A-9EE2-D2E827EE15C1}" destId="{C97744A7-CEC5-4A83-8DD9-0FFB069B17B9}" srcOrd="3" destOrd="0" presId="urn:microsoft.com/office/officeart/2005/8/layout/cycle1"/>
    <dgm:cxn modelId="{D5F77841-E9B3-45EF-9954-CBCDC8B082D4}" type="presParOf" srcId="{59A2182C-355B-450A-9EE2-D2E827EE15C1}" destId="{616B79E5-19B4-4A41-BC65-3B3635450F6C}" srcOrd="4" destOrd="0" presId="urn:microsoft.com/office/officeart/2005/8/layout/cycle1"/>
    <dgm:cxn modelId="{8B119312-05A0-430A-A82B-1A4B6D0BE999}" type="presParOf" srcId="{59A2182C-355B-450A-9EE2-D2E827EE15C1}" destId="{D742A6BD-4FB7-4039-8E02-8CA647A641A0}" srcOrd="5" destOrd="0" presId="urn:microsoft.com/office/officeart/2005/8/layout/cycle1"/>
    <dgm:cxn modelId="{1B244830-CF99-4516-9C3E-F2495A322D64}" type="presParOf" srcId="{59A2182C-355B-450A-9EE2-D2E827EE15C1}" destId="{ADD365A1-7788-41D0-A8A6-E4EEB728F8D2}" srcOrd="6" destOrd="0" presId="urn:microsoft.com/office/officeart/2005/8/layout/cycle1"/>
    <dgm:cxn modelId="{DCE48E3D-A5E0-4EA1-8004-F6D31FFD6DAC}" type="presParOf" srcId="{59A2182C-355B-450A-9EE2-D2E827EE15C1}" destId="{3F36EEB0-100C-4292-A890-7A87E957CAE9}" srcOrd="7" destOrd="0" presId="urn:microsoft.com/office/officeart/2005/8/layout/cycle1"/>
    <dgm:cxn modelId="{D7725FB8-D018-4B1E-8861-D3BB6BB69C88}" type="presParOf" srcId="{59A2182C-355B-450A-9EE2-D2E827EE15C1}" destId="{DB0AB1C3-D311-426F-ADA7-6BF32B28EC08}" srcOrd="8" destOrd="0" presId="urn:microsoft.com/office/officeart/2005/8/layout/cycle1"/>
    <dgm:cxn modelId="{9C0CD888-234B-4F87-9372-96068745DBEA}" type="presParOf" srcId="{59A2182C-355B-450A-9EE2-D2E827EE15C1}" destId="{D4C84229-B765-46E0-91EE-3EEFADAFBAB7}" srcOrd="9" destOrd="0" presId="urn:microsoft.com/office/officeart/2005/8/layout/cycle1"/>
    <dgm:cxn modelId="{BF9E067A-51F9-4C34-8C7F-390B62252257}" type="presParOf" srcId="{59A2182C-355B-450A-9EE2-D2E827EE15C1}" destId="{49572798-FD1E-4B47-8B00-BE1F9C597ECC}" srcOrd="10" destOrd="0" presId="urn:microsoft.com/office/officeart/2005/8/layout/cycle1"/>
    <dgm:cxn modelId="{F8A068A3-B436-41C3-9C56-249A18EA86A0}" type="presParOf" srcId="{59A2182C-355B-450A-9EE2-D2E827EE15C1}" destId="{8998C011-2200-4A69-AF64-2C75A77A8584}" srcOrd="11" destOrd="0" presId="urn:microsoft.com/office/officeart/2005/8/layout/cycle1"/>
    <dgm:cxn modelId="{D934364B-36D8-4B04-A123-284F13A092BF}" type="presParOf" srcId="{59A2182C-355B-450A-9EE2-D2E827EE15C1}" destId="{BB63E20E-FDA7-48C7-892D-BB1563357408}" srcOrd="12" destOrd="0" presId="urn:microsoft.com/office/officeart/2005/8/layout/cycle1"/>
    <dgm:cxn modelId="{FDC5EE48-BBE4-4EC0-BC31-6512E2380D97}" type="presParOf" srcId="{59A2182C-355B-450A-9EE2-D2E827EE15C1}" destId="{E0C6365E-FD42-4649-9267-C07D01DFD6B8}" srcOrd="13" destOrd="0" presId="urn:microsoft.com/office/officeart/2005/8/layout/cycle1"/>
    <dgm:cxn modelId="{F3588FA2-16BD-45C7-B218-48431B0F12E9}" type="presParOf" srcId="{59A2182C-355B-450A-9EE2-D2E827EE15C1}" destId="{E7206C5F-21D2-431C-80A7-92D50087448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22FE7-CFC0-4D60-8922-745999B07ABB}">
      <dsp:nvSpPr>
        <dsp:cNvPr id="0" name=""/>
        <dsp:cNvSpPr/>
      </dsp:nvSpPr>
      <dsp:spPr>
        <a:xfrm>
          <a:off x="3039825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039825" y="24309"/>
        <a:ext cx="837731" cy="837731"/>
      </dsp:txXfrm>
    </dsp:sp>
    <dsp:sp modelId="{D75FAD8D-87E6-4E91-9A24-E16406FAA1A2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21293206"/>
            <a:gd name="adj4" fmla="val 1976627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79E5-19B4-4A41-BC65-3B3635450F6C}">
      <dsp:nvSpPr>
        <dsp:cNvPr id="0" name=""/>
        <dsp:cNvSpPr/>
      </dsp:nvSpPr>
      <dsp:spPr>
        <a:xfrm>
          <a:off x="3546113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46113" y="1582503"/>
        <a:ext cx="837731" cy="837731"/>
      </dsp:txXfrm>
    </dsp:sp>
    <dsp:sp modelId="{D742A6BD-4FB7-4039-8E02-8CA647A641A0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4014661"/>
            <a:gd name="adj4" fmla="val 225346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EEB0-100C-4292-A890-7A87E957CAE9}">
      <dsp:nvSpPr>
        <dsp:cNvPr id="0" name=""/>
        <dsp:cNvSpPr/>
      </dsp:nvSpPr>
      <dsp:spPr>
        <a:xfrm>
          <a:off x="2220634" y="2545521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220634" y="2545521"/>
        <a:ext cx="837731" cy="837731"/>
      </dsp:txXfrm>
    </dsp:sp>
    <dsp:sp modelId="{DB0AB1C3-D311-426F-ADA7-6BF32B28EC0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8210611"/>
            <a:gd name="adj4" fmla="val 644941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2798-FD1E-4B47-8B00-BE1F9C597ECC}">
      <dsp:nvSpPr>
        <dsp:cNvPr id="0" name=""/>
        <dsp:cNvSpPr/>
      </dsp:nvSpPr>
      <dsp:spPr>
        <a:xfrm>
          <a:off x="895154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895154" y="1582503"/>
        <a:ext cx="837731" cy="837731"/>
      </dsp:txXfrm>
    </dsp:sp>
    <dsp:sp modelId="{8998C011-2200-4A69-AF64-2C75A77A8584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2297808"/>
            <a:gd name="adj4" fmla="val 1077087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6365E-FD42-4649-9267-C07D01DFD6B8}">
      <dsp:nvSpPr>
        <dsp:cNvPr id="0" name=""/>
        <dsp:cNvSpPr/>
      </dsp:nvSpPr>
      <dsp:spPr>
        <a:xfrm>
          <a:off x="1401442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401442" y="24309"/>
        <a:ext cx="837731" cy="837731"/>
      </dsp:txXfrm>
    </dsp:sp>
    <dsp:sp modelId="{E7206C5F-21D2-431C-80A7-92D50087448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6865649"/>
            <a:gd name="adj4" fmla="val 1519842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5C3FC-848D-4EE6-8885-8BFFF9EA97D4}">
      <dsp:nvSpPr>
        <dsp:cNvPr id="0" name=""/>
        <dsp:cNvSpPr/>
      </dsp:nvSpPr>
      <dsp:spPr>
        <a:xfrm>
          <a:off x="1247599" y="0"/>
          <a:ext cx="6238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1247599" y="0"/>
        <a:ext cx="623800" cy="459000"/>
      </dsp:txXfrm>
    </dsp:sp>
    <dsp:sp modelId="{0FA8F15A-3D46-4404-BB70-025F4DF133E3}">
      <dsp:nvSpPr>
        <dsp:cNvPr id="0" name=""/>
        <dsp:cNvSpPr/>
      </dsp:nvSpPr>
      <dsp:spPr>
        <a:xfrm>
          <a:off x="935699" y="459000"/>
          <a:ext cx="12476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1154029" y="459000"/>
        <a:ext cx="810940" cy="459000"/>
      </dsp:txXfrm>
    </dsp:sp>
    <dsp:sp modelId="{91C508FC-836B-4775-A10E-0A93BDEE6E41}">
      <dsp:nvSpPr>
        <dsp:cNvPr id="0" name=""/>
        <dsp:cNvSpPr/>
      </dsp:nvSpPr>
      <dsp:spPr>
        <a:xfrm>
          <a:off x="623799" y="918000"/>
          <a:ext cx="18714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951294" y="918000"/>
        <a:ext cx="1216410" cy="459000"/>
      </dsp:txXfrm>
    </dsp:sp>
    <dsp:sp modelId="{497E61C2-0E77-4A35-8C0C-A54FBAE7C68D}">
      <dsp:nvSpPr>
        <dsp:cNvPr id="0" name=""/>
        <dsp:cNvSpPr/>
      </dsp:nvSpPr>
      <dsp:spPr>
        <a:xfrm>
          <a:off x="311899" y="1377000"/>
          <a:ext cx="24952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748559" y="1377000"/>
        <a:ext cx="1621880" cy="459000"/>
      </dsp:txXfrm>
    </dsp:sp>
    <dsp:sp modelId="{CE14D2CD-0996-4618-B4E3-B4CE221D392B}">
      <dsp:nvSpPr>
        <dsp:cNvPr id="0" name=""/>
        <dsp:cNvSpPr/>
      </dsp:nvSpPr>
      <dsp:spPr>
        <a:xfrm>
          <a:off x="0" y="1836000"/>
          <a:ext cx="3119000" cy="459000"/>
        </a:xfrm>
        <a:prstGeom prst="trapezoid">
          <a:avLst>
            <a:gd name="adj" fmla="val 67952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545824" y="1836000"/>
        <a:ext cx="2027350" cy="45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22FE7-CFC0-4D60-8922-745999B07ABB}">
      <dsp:nvSpPr>
        <dsp:cNvPr id="0" name=""/>
        <dsp:cNvSpPr/>
      </dsp:nvSpPr>
      <dsp:spPr>
        <a:xfrm>
          <a:off x="3039825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039825" y="24309"/>
        <a:ext cx="837731" cy="837731"/>
      </dsp:txXfrm>
    </dsp:sp>
    <dsp:sp modelId="{D75FAD8D-87E6-4E91-9A24-E16406FAA1A2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21293206"/>
            <a:gd name="adj4" fmla="val 1976627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B79E5-19B4-4A41-BC65-3B3635450F6C}">
      <dsp:nvSpPr>
        <dsp:cNvPr id="0" name=""/>
        <dsp:cNvSpPr/>
      </dsp:nvSpPr>
      <dsp:spPr>
        <a:xfrm>
          <a:off x="3546113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46113" y="1582503"/>
        <a:ext cx="837731" cy="837731"/>
      </dsp:txXfrm>
    </dsp:sp>
    <dsp:sp modelId="{D742A6BD-4FB7-4039-8E02-8CA647A641A0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4014661"/>
            <a:gd name="adj4" fmla="val 225346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EEB0-100C-4292-A890-7A87E957CAE9}">
      <dsp:nvSpPr>
        <dsp:cNvPr id="0" name=""/>
        <dsp:cNvSpPr/>
      </dsp:nvSpPr>
      <dsp:spPr>
        <a:xfrm>
          <a:off x="2220634" y="2545521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220634" y="2545521"/>
        <a:ext cx="837731" cy="837731"/>
      </dsp:txXfrm>
    </dsp:sp>
    <dsp:sp modelId="{DB0AB1C3-D311-426F-ADA7-6BF32B28EC0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8210611"/>
            <a:gd name="adj4" fmla="val 644941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2798-FD1E-4B47-8B00-BE1F9C597ECC}">
      <dsp:nvSpPr>
        <dsp:cNvPr id="0" name=""/>
        <dsp:cNvSpPr/>
      </dsp:nvSpPr>
      <dsp:spPr>
        <a:xfrm>
          <a:off x="895154" y="1582503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895154" y="1582503"/>
        <a:ext cx="837731" cy="837731"/>
      </dsp:txXfrm>
    </dsp:sp>
    <dsp:sp modelId="{8998C011-2200-4A69-AF64-2C75A77A8584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2297808"/>
            <a:gd name="adj4" fmla="val 1077087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6365E-FD42-4649-9267-C07D01DFD6B8}">
      <dsp:nvSpPr>
        <dsp:cNvPr id="0" name=""/>
        <dsp:cNvSpPr/>
      </dsp:nvSpPr>
      <dsp:spPr>
        <a:xfrm>
          <a:off x="1401442" y="24309"/>
          <a:ext cx="837731" cy="8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401442" y="24309"/>
        <a:ext cx="837731" cy="837731"/>
      </dsp:txXfrm>
    </dsp:sp>
    <dsp:sp modelId="{E7206C5F-21D2-431C-80A7-92D500874488}">
      <dsp:nvSpPr>
        <dsp:cNvPr id="0" name=""/>
        <dsp:cNvSpPr/>
      </dsp:nvSpPr>
      <dsp:spPr>
        <a:xfrm>
          <a:off x="1068837" y="32"/>
          <a:ext cx="3141325" cy="3141325"/>
        </a:xfrm>
        <a:prstGeom prst="circularArrow">
          <a:avLst>
            <a:gd name="adj1" fmla="val 5200"/>
            <a:gd name="adj2" fmla="val 335922"/>
            <a:gd name="adj3" fmla="val 16865649"/>
            <a:gd name="adj4" fmla="val 1519842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761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7246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6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877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870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34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920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186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87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6995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0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490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0202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616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4106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5843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33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0749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46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09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99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89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6825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098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478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6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6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164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953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2742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5373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933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539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04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1258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9100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54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2698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291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733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9076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07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929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1617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6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78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98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2769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045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401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2840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0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400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41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401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023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38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0567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5362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912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076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3101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0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65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344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779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1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25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082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7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5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9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34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37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18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40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4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9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4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0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1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7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5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8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67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3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7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11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3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8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6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3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876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08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350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5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4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46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3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28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830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5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09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12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40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7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8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6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080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97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06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81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53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22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76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24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3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94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40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10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28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49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41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438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81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48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88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50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38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420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72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85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1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296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39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23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1.xml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0B6F8C-F474-4B6A-9659-B2F168531327}"/>
              </a:ext>
            </a:extLst>
          </p:cNvPr>
          <p:cNvSpPr/>
          <p:nvPr/>
        </p:nvSpPr>
        <p:spPr>
          <a:xfrm rot="7711054">
            <a:off x="3038856" y="3419748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3134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2468" y="1741349"/>
            <a:ext cx="479701" cy="47970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16200000">
            <a:off x="5912659" y="945341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1A05-2B6C-40C7-9B3A-8E1D4050D13E}"/>
              </a:ext>
            </a:extLst>
          </p:cNvPr>
          <p:cNvSpPr txBox="1"/>
          <p:nvPr/>
        </p:nvSpPr>
        <p:spPr>
          <a:xfrm>
            <a:off x="5029200" y="1457980"/>
            <a:ext cx="207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46693"/>
              </p:ext>
            </p:extLst>
          </p:nvPr>
        </p:nvGraphicFramePr>
        <p:xfrm>
          <a:off x="1743772" y="176416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39397"/>
              </p:ext>
            </p:extLst>
          </p:nvPr>
        </p:nvGraphicFramePr>
        <p:xfrm>
          <a:off x="7401128" y="1764166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</a:t>
                      </a:r>
                      <a:r>
                        <a:rPr lang="en-US" baseline="0" dirty="0"/>
                        <a:t> 5, 7, 8, 9, 10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49034"/>
              </p:ext>
            </p:extLst>
          </p:nvPr>
        </p:nvGraphicFramePr>
        <p:xfrm>
          <a:off x="469312" y="3957614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96877"/>
              </p:ext>
            </p:extLst>
          </p:nvPr>
        </p:nvGraphicFramePr>
        <p:xfrm>
          <a:off x="471000" y="2595375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81260"/>
              </p:ext>
            </p:extLst>
          </p:nvPr>
        </p:nvGraphicFramePr>
        <p:xfrm>
          <a:off x="469312" y="5375237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9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721000" y="6444000"/>
            <a:ext cx="399444" cy="3600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1000" y="1179220"/>
            <a:ext cx="10949531" cy="547628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 maxLen = 0;</a:t>
            </a:r>
          </a:p>
          <a:p>
            <a:pPr>
              <a:lnSpc>
                <a:spcPct val="95000"/>
              </a:lnSpc>
            </a:pPr>
            <a:r>
              <a:rPr lang="en-US" dirty="0"/>
              <a:t>int lastIndex = -1;</a:t>
            </a:r>
          </a:p>
          <a:p>
            <a:pPr>
              <a:lnSpc>
                <a:spcPct val="95000"/>
              </a:lnSpc>
            </a:pPr>
            <a:r>
              <a:rPr lang="en-US" dirty="0"/>
              <a:t>for (int x = 0; x &lt; seq.length; x++) {</a:t>
            </a:r>
          </a:p>
          <a:p>
            <a:pPr>
              <a:lnSpc>
                <a:spcPct val="95000"/>
              </a:lnSpc>
            </a:pPr>
            <a:r>
              <a:rPr lang="en-US" dirty="0"/>
              <a:t>  len[x] = 1;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-1;</a:t>
            </a:r>
          </a:p>
          <a:p>
            <a:pPr>
              <a:lnSpc>
                <a:spcPct val="95000"/>
              </a:lnSpc>
            </a:pPr>
            <a:r>
              <a:rPr lang="en-US" dirty="0"/>
              <a:t>  for (int i = 0; i &lt; x; i++)</a:t>
            </a:r>
          </a:p>
          <a:p>
            <a:pPr>
              <a:lnSpc>
                <a:spcPct val="95000"/>
              </a:lnSpc>
            </a:pPr>
            <a:r>
              <a:rPr lang="en-US" dirty="0"/>
              <a:t>    if ((seq[i] &lt; seq[x]) &amp;&amp; (len[i] + 1 &gt; len[x])) {</a:t>
            </a:r>
          </a:p>
          <a:p>
            <a:pPr>
              <a:lnSpc>
                <a:spcPct val="95000"/>
              </a:lnSpc>
            </a:pPr>
            <a:r>
              <a:rPr lang="en-US" dirty="0"/>
              <a:t>      len[x] = len[i] + 1;</a:t>
            </a:r>
          </a:p>
          <a:p>
            <a:pPr>
              <a:lnSpc>
                <a:spcPct val="95000"/>
              </a:lnSpc>
            </a:pPr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prev[x] = i;</a:t>
            </a:r>
          </a:p>
          <a:p>
            <a:pPr>
              <a:lnSpc>
                <a:spcPct val="95000"/>
              </a:lnSpc>
            </a:pPr>
            <a:r>
              <a:rPr lang="en-US" dirty="0"/>
              <a:t>    }</a:t>
            </a:r>
          </a:p>
          <a:p>
            <a:pPr>
              <a:lnSpc>
                <a:spcPct val="95000"/>
              </a:lnSpc>
            </a:pPr>
            <a:r>
              <a:rPr lang="en-US" dirty="0"/>
              <a:t>  if (len[x] &gt; maxLen) {</a:t>
            </a:r>
          </a:p>
          <a:p>
            <a:pPr>
              <a:lnSpc>
                <a:spcPct val="95000"/>
              </a:lnSpc>
            </a:pPr>
            <a:r>
              <a:rPr lang="en-US" dirty="0"/>
              <a:t>    maxLen = len[x];</a:t>
            </a:r>
          </a:p>
          <a:p>
            <a:pPr>
              <a:lnSpc>
                <a:spcPct val="95000"/>
              </a:lnSpc>
            </a:pPr>
            <a:r>
              <a:rPr lang="en-US" dirty="0"/>
              <a:t>    lastIndex = x;</a:t>
            </a:r>
          </a:p>
          <a:p>
            <a:pPr>
              <a:lnSpc>
                <a:spcPct val="95000"/>
              </a:lnSpc>
            </a:pPr>
            <a:r>
              <a:rPr lang="en-US" dirty="0"/>
              <a:t>  }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with Previous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586000" y="6534000"/>
            <a:ext cx="534444" cy="2700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8499" y="1989000"/>
            <a:ext cx="11084531" cy="3645000"/>
          </a:xfrm>
        </p:spPr>
        <p:txBody>
          <a:bodyPr/>
          <a:lstStyle/>
          <a:p>
            <a:r>
              <a:rPr lang="en-US" sz="2400" dirty="0"/>
              <a:t>List&lt;Integer&gt; restoreLIS(int[] seq, int[] prev, int lastIndex) {</a:t>
            </a:r>
            <a:br>
              <a:rPr lang="en-US" sz="2400" dirty="0"/>
            </a:br>
            <a:r>
              <a:rPr lang="en-US" sz="2400" dirty="0"/>
              <a:t>    List&lt;Integer&gt; longestSeq = new ArrayList&lt;&gt;();</a:t>
            </a:r>
            <a:br>
              <a:rPr lang="en-US" sz="2400" dirty="0"/>
            </a:br>
            <a:r>
              <a:rPr lang="en-US" sz="2400" dirty="0"/>
              <a:t>    while (lastIndex != -1) {</a:t>
            </a:r>
            <a:br>
              <a:rPr lang="en-US" sz="2400" dirty="0"/>
            </a:br>
            <a:r>
              <a:rPr lang="en-US" sz="2400" dirty="0"/>
              <a:t>        longestSeq.add(seq[lastIndex]);</a:t>
            </a:r>
            <a:br>
              <a:rPr lang="en-US" sz="2400" dirty="0"/>
            </a:br>
            <a:r>
              <a:rPr lang="en-US" sz="2400" dirty="0"/>
              <a:t>        lastIndex = prev[lastIndex];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    Collections.reverse(longestSeq);</a:t>
            </a:r>
            <a:br>
              <a:rPr lang="en-US" sz="2400" dirty="0"/>
            </a:br>
            <a:r>
              <a:rPr lang="en-US" sz="2400" dirty="0"/>
              <a:t>    return longestSeq;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Restoring LIS Elements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8596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6001" y="6524625"/>
            <a:ext cx="606000" cy="33337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104</a:t>
            </a:fld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Move D/R Optimal Substructure</a:t>
            </a:r>
            <a:endParaRPr lang="en-US" dirty="0"/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27093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848603">
            <a:off x="2213843" y="2287911"/>
            <a:ext cx="814377" cy="118764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40828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0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848603">
            <a:off x="2213843" y="2287911"/>
            <a:ext cx="814377" cy="118764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55968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508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783027">
            <a:off x="1226388" y="3351704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0094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599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451775">
            <a:off x="2332011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50787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44318">
            <a:off x="463844" y="4542002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2445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946AD-1A53-45C8-83AB-046672E987C5}"/>
              </a:ext>
            </a:extLst>
          </p:cNvPr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748437" y="4392346"/>
            <a:ext cx="552555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56C4DDD-FE6B-4B5E-99A2-62C1E8FC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46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F1D398-75E9-4334-9BC1-9EF31FBD5D57}"/>
              </a:ext>
            </a:extLst>
          </p:cNvPr>
          <p:cNvCxnSpPr>
            <a:cxnSpLocks noChangeShapeType="1"/>
            <a:stCxn id="21" idx="0"/>
            <a:endCxn id="12" idx="4"/>
          </p:cNvCxnSpPr>
          <p:nvPr/>
        </p:nvCxnSpPr>
        <p:spPr bwMode="auto">
          <a:xfrm flipH="1" flipV="1">
            <a:off x="1300991" y="4392346"/>
            <a:ext cx="552554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2B4FED-09B1-48DE-891F-190017C3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55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9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0"/>
            <a:endCxn id="23" idx="4"/>
          </p:cNvCxnSpPr>
          <p:nvPr/>
        </p:nvCxnSpPr>
        <p:spPr bwMode="auto">
          <a:xfrm flipV="1">
            <a:off x="2107232" y="2266867"/>
            <a:ext cx="1436068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44318">
            <a:off x="463844" y="4542002"/>
            <a:ext cx="500958" cy="177297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H="1" flipV="1">
            <a:off x="3543301" y="2266867"/>
            <a:ext cx="1435901" cy="47503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D0180-9094-4784-A786-8317439499F7}"/>
              </a:ext>
            </a:extLst>
          </p:cNvPr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300992" y="3276600"/>
            <a:ext cx="806241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1013F1-2138-4358-ABC9-C096D104030C}"/>
              </a:ext>
            </a:extLst>
          </p:cNvPr>
          <p:cNvCxnSpPr>
            <a:cxnSpLocks noChangeShapeType="1"/>
            <a:stCxn id="15" idx="0"/>
            <a:endCxn id="10" idx="4"/>
          </p:cNvCxnSpPr>
          <p:nvPr/>
        </p:nvCxnSpPr>
        <p:spPr bwMode="auto">
          <a:xfrm flipH="1" flipV="1">
            <a:off x="2107232" y="3276600"/>
            <a:ext cx="718034" cy="58104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946AD-1A53-45C8-83AB-046672E987C5}"/>
              </a:ext>
            </a:extLst>
          </p:cNvPr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748437" y="4392346"/>
            <a:ext cx="552555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F1D398-75E9-4334-9BC1-9EF31FBD5D57}"/>
              </a:ext>
            </a:extLst>
          </p:cNvPr>
          <p:cNvCxnSpPr>
            <a:cxnSpLocks noChangeShapeType="1"/>
            <a:stCxn id="21" idx="0"/>
            <a:endCxn id="12" idx="4"/>
          </p:cNvCxnSpPr>
          <p:nvPr/>
        </p:nvCxnSpPr>
        <p:spPr bwMode="auto">
          <a:xfrm flipH="1" flipV="1">
            <a:off x="1300991" y="4392346"/>
            <a:ext cx="552554" cy="59810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Down/Right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88428"/>
            <a:ext cx="685800" cy="57843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42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9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11" y="2741902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CD30B6-A3A7-407D-A0E8-5CC2100A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5459"/>
              </p:ext>
            </p:extLst>
          </p:nvPr>
        </p:nvGraphicFramePr>
        <p:xfrm>
          <a:off x="7177086" y="16002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255AE91-E7AA-4B1B-A0FC-7403DA8D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FB2F-EF11-4423-B05C-9853B833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876" y="3857647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6C4DDD-FE6B-4B5E-99A2-62C1E8FC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46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2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2B4FED-09B1-48DE-891F-190017C3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55" y="4990451"/>
            <a:ext cx="620781" cy="53469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F6E42-236C-4A6B-BCD8-67308D170E53}"/>
              </a:ext>
            </a:extLst>
          </p:cNvPr>
          <p:cNvSpPr txBox="1"/>
          <p:nvPr/>
        </p:nvSpPr>
        <p:spPr>
          <a:xfrm>
            <a:off x="1125615" y="572151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913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9138"/>
              </p:ext>
            </p:extLst>
          </p:nvPr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71497"/>
              </p:ext>
            </p:extLst>
          </p:nvPr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398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5163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722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66137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0429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8350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1102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001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151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28749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989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8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04615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2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700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18726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1438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9430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06824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0067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0846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721302">
            <a:off x="4300206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5013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4876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5297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1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6333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3854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5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38201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2595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29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16846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451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7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49640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5192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8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8458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927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1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69687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101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1742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133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3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62888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79823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3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281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81479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8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819322">
            <a:off x="3129776" y="3301507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076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99629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6837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6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31394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90801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40075"/>
              </p:ext>
            </p:extLst>
          </p:nvPr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79280"/>
              </p:ext>
            </p:extLst>
          </p:nvPr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1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0487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7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34559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8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2762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57395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1828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3780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5604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272855">
            <a:off x="6861201" y="3431133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922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69803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36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90967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2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73646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1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0112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52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95818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5141"/>
              </p:ext>
            </p:extLst>
          </p:nvPr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72871"/>
              </p:ext>
            </p:extLst>
          </p:nvPr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22329"/>
              </p:ext>
            </p:extLst>
          </p:nvPr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00531" y="6489000"/>
            <a:ext cx="519913" cy="31500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51000" y="1449000"/>
            <a:ext cx="10949531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row = 0; row &lt; rowsCount; row++)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for (int col = 0; col &lt; colsCount; col++)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long maxPrevCell = Long.MIN_VALUE;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(col &gt; 0 &amp;&amp; sum[row][col - 1] &gt; maxPrevCell)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maxPrevCell = sum[row][col - 1];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(row &gt; 0 &amp;&amp; sum[row - 1][col] &gt; maxPrevCell)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maxPrevCell = sum[row - 1][col];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sum[row][col] = cells[row][col];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if (maxPrevCell != Long.MIN_VALUE)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sum[row][col] += maxPrevCell;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9000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Max Profit from Cutting a Rod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Rod Cutting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484866FE-AE30-4AA5-9E1A-30C33034BD14}"/>
              </a:ext>
            </a:extLst>
          </p:cNvPr>
          <p:cNvSpPr/>
          <p:nvPr/>
        </p:nvSpPr>
        <p:spPr>
          <a:xfrm>
            <a:off x="442907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7BA071ED-FA1A-492A-9C9D-80ABE414094A}"/>
              </a:ext>
            </a:extLst>
          </p:cNvPr>
          <p:cNvSpPr/>
          <p:nvPr/>
        </p:nvSpPr>
        <p:spPr>
          <a:xfrm>
            <a:off x="5420035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DB8148FD-3F05-489B-9C62-2CA20FB08074}"/>
              </a:ext>
            </a:extLst>
          </p:cNvPr>
          <p:cNvSpPr/>
          <p:nvPr/>
        </p:nvSpPr>
        <p:spPr>
          <a:xfrm>
            <a:off x="5924096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9738F440-66F7-452B-9910-23BCB52F1B0B}"/>
              </a:ext>
            </a:extLst>
          </p:cNvPr>
          <p:cNvSpPr/>
          <p:nvPr/>
        </p:nvSpPr>
        <p:spPr>
          <a:xfrm>
            <a:off x="6411000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FDA071D5-86C5-4467-84C6-5CA6BBA5CEFA}"/>
              </a:ext>
            </a:extLst>
          </p:cNvPr>
          <p:cNvSpPr/>
          <p:nvPr/>
        </p:nvSpPr>
        <p:spPr>
          <a:xfrm>
            <a:off x="6915061" y="2214000"/>
            <a:ext cx="762000" cy="770406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878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best way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cut up a rod, given the prices below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All possible ways to </a:t>
            </a:r>
            <a:r>
              <a:rPr lang="en-US" b="1" dirty="0">
                <a:solidFill>
                  <a:srgbClr val="FFA000"/>
                </a:solidFill>
              </a:rPr>
              <a:t>cut rod </a:t>
            </a:r>
            <a:r>
              <a:rPr lang="en-US" dirty="0"/>
              <a:t>with </a:t>
            </a:r>
            <a:r>
              <a:rPr lang="en-US" b="1" dirty="0">
                <a:solidFill>
                  <a:srgbClr val="FFA000"/>
                </a:solidFill>
              </a:rPr>
              <a:t>length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4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1933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372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21A4508A-8F6C-45BB-B73B-C2D7550235C7}"/>
              </a:ext>
            </a:extLst>
          </p:cNvPr>
          <p:cNvSpPr/>
          <p:nvPr/>
        </p:nvSpPr>
        <p:spPr>
          <a:xfrm>
            <a:off x="1066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6D67748E-7C0C-48AA-AE91-5DE4C16C5861}"/>
              </a:ext>
            </a:extLst>
          </p:cNvPr>
          <p:cNvSpPr/>
          <p:nvPr/>
        </p:nvSpPr>
        <p:spPr>
          <a:xfrm>
            <a:off x="1312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9A1FEE8F-2473-4916-BA10-12877DFB1884}"/>
              </a:ext>
            </a:extLst>
          </p:cNvPr>
          <p:cNvSpPr/>
          <p:nvPr/>
        </p:nvSpPr>
        <p:spPr>
          <a:xfrm>
            <a:off x="1547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F1BE949F-0494-46C1-805A-383055A90491}"/>
              </a:ext>
            </a:extLst>
          </p:cNvPr>
          <p:cNvSpPr/>
          <p:nvPr/>
        </p:nvSpPr>
        <p:spPr>
          <a:xfrm>
            <a:off x="1793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55A84A5B-0C90-4E7E-BE14-B09BDC539821}"/>
              </a:ext>
            </a:extLst>
          </p:cNvPr>
          <p:cNvSpPr/>
          <p:nvPr/>
        </p:nvSpPr>
        <p:spPr>
          <a:xfrm>
            <a:off x="382731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Flowchart: Direct Access Storage 19">
            <a:extLst>
              <a:ext uri="{FF2B5EF4-FFF2-40B4-BE49-F238E27FC236}">
                <a16:creationId xmlns:a16="http://schemas.microsoft.com/office/drawing/2014/main" id="{B77005CE-AA9A-4982-ADDD-DA53A2839577}"/>
              </a:ext>
            </a:extLst>
          </p:cNvPr>
          <p:cNvSpPr/>
          <p:nvPr/>
        </p:nvSpPr>
        <p:spPr>
          <a:xfrm>
            <a:off x="4382396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F64B530C-9C42-42C2-AB57-BF1D1B628E69}"/>
              </a:ext>
            </a:extLst>
          </p:cNvPr>
          <p:cNvSpPr/>
          <p:nvPr/>
        </p:nvSpPr>
        <p:spPr>
          <a:xfrm>
            <a:off x="461708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905D8372-21ED-4EA8-B262-0F451864EA48}"/>
              </a:ext>
            </a:extLst>
          </p:cNvPr>
          <p:cNvSpPr/>
          <p:nvPr/>
        </p:nvSpPr>
        <p:spPr>
          <a:xfrm>
            <a:off x="486320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B78D396D-F808-464A-A452-C3471138FBFA}"/>
              </a:ext>
            </a:extLst>
          </p:cNvPr>
          <p:cNvSpPr/>
          <p:nvPr/>
        </p:nvSpPr>
        <p:spPr>
          <a:xfrm>
            <a:off x="8509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4CD8C778-23D9-4A9F-9A67-542AC7184718}"/>
              </a:ext>
            </a:extLst>
          </p:cNvPr>
          <p:cNvSpPr/>
          <p:nvPr/>
        </p:nvSpPr>
        <p:spPr>
          <a:xfrm>
            <a:off x="14018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6A00CC8F-B975-4688-BDE6-DABD0E086D30}"/>
              </a:ext>
            </a:extLst>
          </p:cNvPr>
          <p:cNvSpPr/>
          <p:nvPr/>
        </p:nvSpPr>
        <p:spPr>
          <a:xfrm>
            <a:off x="195722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9DC0AAD6-AEFA-4EA3-AB7C-F8B2E87B003E}"/>
              </a:ext>
            </a:extLst>
          </p:cNvPr>
          <p:cNvSpPr/>
          <p:nvPr/>
        </p:nvSpPr>
        <p:spPr>
          <a:xfrm>
            <a:off x="2203350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3F7CAC9F-F575-492E-8CDE-86AA717B1BB4}"/>
              </a:ext>
            </a:extLst>
          </p:cNvPr>
          <p:cNvSpPr/>
          <p:nvPr/>
        </p:nvSpPr>
        <p:spPr>
          <a:xfrm>
            <a:off x="65532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5D130616-9EAA-4E6D-8211-C93FD7CE2AE0}"/>
              </a:ext>
            </a:extLst>
          </p:cNvPr>
          <p:cNvSpPr/>
          <p:nvPr/>
        </p:nvSpPr>
        <p:spPr>
          <a:xfrm>
            <a:off x="67993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AF5C304F-493A-425C-9C37-75601BC6627E}"/>
              </a:ext>
            </a:extLst>
          </p:cNvPr>
          <p:cNvSpPr/>
          <p:nvPr/>
        </p:nvSpPr>
        <p:spPr>
          <a:xfrm>
            <a:off x="7364520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78908D77-B4FE-41E5-A8B3-05138A190DCF}"/>
              </a:ext>
            </a:extLst>
          </p:cNvPr>
          <p:cNvSpPr/>
          <p:nvPr/>
        </p:nvSpPr>
        <p:spPr>
          <a:xfrm>
            <a:off x="7610642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398C1439-19B6-473B-A097-7B14906634CA}"/>
              </a:ext>
            </a:extLst>
          </p:cNvPr>
          <p:cNvSpPr/>
          <p:nvPr/>
        </p:nvSpPr>
        <p:spPr>
          <a:xfrm>
            <a:off x="9448801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Flowchart: Direct Access Storage 31">
            <a:extLst>
              <a:ext uri="{FF2B5EF4-FFF2-40B4-BE49-F238E27FC236}">
                <a16:creationId xmlns:a16="http://schemas.microsoft.com/office/drawing/2014/main" id="{8F7F83DA-3077-46B9-BFF9-B851AC0E2119}"/>
              </a:ext>
            </a:extLst>
          </p:cNvPr>
          <p:cNvSpPr/>
          <p:nvPr/>
        </p:nvSpPr>
        <p:spPr>
          <a:xfrm>
            <a:off x="9694923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Flowchart: Direct Access Storage 32">
            <a:extLst>
              <a:ext uri="{FF2B5EF4-FFF2-40B4-BE49-F238E27FC236}">
                <a16:creationId xmlns:a16="http://schemas.microsoft.com/office/drawing/2014/main" id="{E2D94C31-E7B4-4C81-83E8-7AAFEB221B50}"/>
              </a:ext>
            </a:extLst>
          </p:cNvPr>
          <p:cNvSpPr/>
          <p:nvPr/>
        </p:nvSpPr>
        <p:spPr>
          <a:xfrm>
            <a:off x="9929607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FA7F37E7-E1E7-4F36-A722-0F096AD2D867}"/>
              </a:ext>
            </a:extLst>
          </p:cNvPr>
          <p:cNvSpPr/>
          <p:nvPr/>
        </p:nvSpPr>
        <p:spPr>
          <a:xfrm>
            <a:off x="10556729" y="44196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B6DCD933-EF1A-4417-9787-43CC90A95071}"/>
              </a:ext>
            </a:extLst>
          </p:cNvPr>
          <p:cNvSpPr/>
          <p:nvPr/>
        </p:nvSpPr>
        <p:spPr>
          <a:xfrm>
            <a:off x="9231667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EBAAC091-2CA9-4513-9B73-1501CDEA8082}"/>
              </a:ext>
            </a:extLst>
          </p:cNvPr>
          <p:cNvSpPr/>
          <p:nvPr/>
        </p:nvSpPr>
        <p:spPr>
          <a:xfrm>
            <a:off x="97577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4D0FBF4E-657A-4FB9-83BF-0FE734ECDF6D}"/>
              </a:ext>
            </a:extLst>
          </p:cNvPr>
          <p:cNvSpPr/>
          <p:nvPr/>
        </p:nvSpPr>
        <p:spPr>
          <a:xfrm>
            <a:off x="102911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0267BF4A-5E0D-4F76-93F6-2F66E73EC2B2}"/>
              </a:ext>
            </a:extLst>
          </p:cNvPr>
          <p:cNvSpPr/>
          <p:nvPr/>
        </p:nvSpPr>
        <p:spPr>
          <a:xfrm>
            <a:off x="1082455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Flowchart: Direct Access Storage 38">
            <a:extLst>
              <a:ext uri="{FF2B5EF4-FFF2-40B4-BE49-F238E27FC236}">
                <a16:creationId xmlns:a16="http://schemas.microsoft.com/office/drawing/2014/main" id="{AA05B6BD-AA6C-4664-95BB-3DA44B10F767}"/>
              </a:ext>
            </a:extLst>
          </p:cNvPr>
          <p:cNvSpPr/>
          <p:nvPr/>
        </p:nvSpPr>
        <p:spPr>
          <a:xfrm>
            <a:off x="635967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Flowchart: Direct Access Storage 39">
            <a:extLst>
              <a:ext uri="{FF2B5EF4-FFF2-40B4-BE49-F238E27FC236}">
                <a16:creationId xmlns:a16="http://schemas.microsoft.com/office/drawing/2014/main" id="{00E489DE-C888-440F-9CAE-ABE5FF682830}"/>
              </a:ext>
            </a:extLst>
          </p:cNvPr>
          <p:cNvSpPr/>
          <p:nvPr/>
        </p:nvSpPr>
        <p:spPr>
          <a:xfrm>
            <a:off x="6605795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4ABD785F-D7E1-42F2-AC56-23CD726C4B28}"/>
              </a:ext>
            </a:extLst>
          </p:cNvPr>
          <p:cNvSpPr/>
          <p:nvPr/>
        </p:nvSpPr>
        <p:spPr>
          <a:xfrm>
            <a:off x="71628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7E1A57E4-3EB5-40F2-BA84-91B4F81B2FEB}"/>
              </a:ext>
            </a:extLst>
          </p:cNvPr>
          <p:cNvSpPr/>
          <p:nvPr/>
        </p:nvSpPr>
        <p:spPr>
          <a:xfrm>
            <a:off x="7772401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DC8A4B28-443C-494E-80D1-9F883D0E17D3}"/>
              </a:ext>
            </a:extLst>
          </p:cNvPr>
          <p:cNvSpPr/>
          <p:nvPr/>
        </p:nvSpPr>
        <p:spPr>
          <a:xfrm>
            <a:off x="3676713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FC4F49E0-6A89-4202-8CEA-07F3246ADC58}"/>
              </a:ext>
            </a:extLst>
          </p:cNvPr>
          <p:cNvSpPr/>
          <p:nvPr/>
        </p:nvSpPr>
        <p:spPr>
          <a:xfrm>
            <a:off x="4231792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2D23B840-D1EF-455B-ADDF-38335315A059}"/>
              </a:ext>
            </a:extLst>
          </p:cNvPr>
          <p:cNvSpPr/>
          <p:nvPr/>
        </p:nvSpPr>
        <p:spPr>
          <a:xfrm>
            <a:off x="4466476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055EA808-D59A-4EC6-AEE3-5FBE05F75773}"/>
              </a:ext>
            </a:extLst>
          </p:cNvPr>
          <p:cNvSpPr/>
          <p:nvPr/>
        </p:nvSpPr>
        <p:spPr>
          <a:xfrm>
            <a:off x="5017398" y="579120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9A7FAF-0160-44D7-8D9A-746938F6FFAC}"/>
              </a:ext>
            </a:extLst>
          </p:cNvPr>
          <p:cNvSpPr txBox="1"/>
          <p:nvPr/>
        </p:nvSpPr>
        <p:spPr>
          <a:xfrm>
            <a:off x="144364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5353D-9FC3-4AFA-A890-65202CBAA8B9}"/>
              </a:ext>
            </a:extLst>
          </p:cNvPr>
          <p:cNvSpPr txBox="1"/>
          <p:nvPr/>
        </p:nvSpPr>
        <p:spPr>
          <a:xfrm>
            <a:off x="3851035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9E8592-7ED5-45AC-83C0-E9EA4136C181}"/>
              </a:ext>
            </a:extLst>
          </p:cNvPr>
          <p:cNvSpPr txBox="1"/>
          <p:nvPr/>
        </p:nvSpPr>
        <p:spPr>
          <a:xfrm>
            <a:off x="4684214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A899B-22FF-4E53-9552-8A13893FFCC3}"/>
              </a:ext>
            </a:extLst>
          </p:cNvPr>
          <p:cNvSpPr txBox="1"/>
          <p:nvPr/>
        </p:nvSpPr>
        <p:spPr>
          <a:xfrm>
            <a:off x="666867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9E14BF-E4D0-4757-8559-E5759BF2BCA7}"/>
              </a:ext>
            </a:extLst>
          </p:cNvPr>
          <p:cNvSpPr txBox="1"/>
          <p:nvPr/>
        </p:nvSpPr>
        <p:spPr>
          <a:xfrm>
            <a:off x="7485793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3FA84F-FD4B-46FA-947C-8D9B855F38CD}"/>
              </a:ext>
            </a:extLst>
          </p:cNvPr>
          <p:cNvSpPr txBox="1"/>
          <p:nvPr/>
        </p:nvSpPr>
        <p:spPr>
          <a:xfrm>
            <a:off x="9679327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6BF14C-B6F1-4259-83C5-9D33B0C5CB1E}"/>
              </a:ext>
            </a:extLst>
          </p:cNvPr>
          <p:cNvSpPr txBox="1"/>
          <p:nvPr/>
        </p:nvSpPr>
        <p:spPr>
          <a:xfrm>
            <a:off x="10556728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1C5FE3-8724-4074-A2BE-F73E2498E219}"/>
              </a:ext>
            </a:extLst>
          </p:cNvPr>
          <p:cNvSpPr txBox="1"/>
          <p:nvPr/>
        </p:nvSpPr>
        <p:spPr>
          <a:xfrm>
            <a:off x="8517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D8F596-D51B-4051-952E-A79DD79FA7EC}"/>
              </a:ext>
            </a:extLst>
          </p:cNvPr>
          <p:cNvSpPr txBox="1"/>
          <p:nvPr/>
        </p:nvSpPr>
        <p:spPr>
          <a:xfrm>
            <a:off x="143320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7D831A-C664-4729-851E-9F59F50E62B2}"/>
              </a:ext>
            </a:extLst>
          </p:cNvPr>
          <p:cNvSpPr txBox="1"/>
          <p:nvPr/>
        </p:nvSpPr>
        <p:spPr>
          <a:xfrm>
            <a:off x="204673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5AB07-323D-43B6-BD26-FA21CDBA5902}"/>
              </a:ext>
            </a:extLst>
          </p:cNvPr>
          <p:cNvSpPr txBox="1"/>
          <p:nvPr/>
        </p:nvSpPr>
        <p:spPr>
          <a:xfrm>
            <a:off x="368774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EF369-9193-4F9D-A8E3-757B36F50B61}"/>
              </a:ext>
            </a:extLst>
          </p:cNvPr>
          <p:cNvSpPr txBox="1"/>
          <p:nvPr/>
        </p:nvSpPr>
        <p:spPr>
          <a:xfrm>
            <a:off x="502683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5A750A-CA7C-4B76-BB7F-5CF4B004433D}"/>
              </a:ext>
            </a:extLst>
          </p:cNvPr>
          <p:cNvSpPr txBox="1"/>
          <p:nvPr/>
        </p:nvSpPr>
        <p:spPr>
          <a:xfrm>
            <a:off x="4356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8B5938-3258-4D9F-8044-7D766CAF9C81}"/>
              </a:ext>
            </a:extLst>
          </p:cNvPr>
          <p:cNvSpPr txBox="1"/>
          <p:nvPr/>
        </p:nvSpPr>
        <p:spPr>
          <a:xfrm>
            <a:off x="71722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E27118-D68C-4DB3-988E-C1F61D70E1D3}"/>
              </a:ext>
            </a:extLst>
          </p:cNvPr>
          <p:cNvSpPr txBox="1"/>
          <p:nvPr/>
        </p:nvSpPr>
        <p:spPr>
          <a:xfrm>
            <a:off x="7781835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4863F-FC81-4357-B3D9-7D5B67C5F436}"/>
              </a:ext>
            </a:extLst>
          </p:cNvPr>
          <p:cNvSpPr txBox="1"/>
          <p:nvPr/>
        </p:nvSpPr>
        <p:spPr>
          <a:xfrm>
            <a:off x="9241101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998B99-BBE4-4EDE-AEA5-C52424EDD1D6}"/>
              </a:ext>
            </a:extLst>
          </p:cNvPr>
          <p:cNvSpPr txBox="1"/>
          <p:nvPr/>
        </p:nvSpPr>
        <p:spPr>
          <a:xfrm>
            <a:off x="97577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F5D28C-AD8B-44D9-9789-605B211C2669}"/>
              </a:ext>
            </a:extLst>
          </p:cNvPr>
          <p:cNvSpPr txBox="1"/>
          <p:nvPr/>
        </p:nvSpPr>
        <p:spPr>
          <a:xfrm>
            <a:off x="10291157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3F295-2D8A-434D-A892-392692765AA4}"/>
              </a:ext>
            </a:extLst>
          </p:cNvPr>
          <p:cNvSpPr txBox="1"/>
          <p:nvPr/>
        </p:nvSpPr>
        <p:spPr>
          <a:xfrm>
            <a:off x="108339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26173C-D14E-4305-B9CE-956E68D1349B}"/>
              </a:ext>
            </a:extLst>
          </p:cNvPr>
          <p:cNvSpPr txBox="1"/>
          <p:nvPr/>
        </p:nvSpPr>
        <p:spPr>
          <a:xfrm>
            <a:off x="6490592" y="5325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4512"/>
              </p:ext>
            </p:extLst>
          </p:nvPr>
        </p:nvGraphicFramePr>
        <p:xfrm>
          <a:off x="2217887" y="1981834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8563610">
            <a:off x="5997888" y="2204612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815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54195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0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262519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587754" y="2047718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19273" y="2047718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551" y="24628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761" y="2867327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0247804">
            <a:off x="4152788" y="188669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051801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297923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532607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778729" y="146206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49517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2924078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158762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04884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23" y="292009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494824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176423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611834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857956" y="30981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19486" y="2047718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451134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679313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7914935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360846" y="304540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19273" y="2047717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959" y="246289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859600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087779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32340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579491" y="264096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5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932479">
            <a:off x="1475209" y="344049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7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2074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677754" y="2007273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09273" y="2007273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551" y="24224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61" y="282688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681916">
            <a:off x="573244" y="4993508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141801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387923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622607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868729" y="14216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58517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014078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248762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494884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23" y="2879645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03824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266423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01834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5947956" y="30577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09486" y="2007273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541134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769313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04935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450846" y="300496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09273" y="2007272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959" y="2422445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9949600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177779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41340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669491" y="2600524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1" y="4197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077873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575330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821452" y="437568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07" y="4260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03146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3937830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183952" y="4438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33" y="388091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4365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6651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122354" y="405899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638774" y="3148270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2955396" y="3148269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256414" y="3148269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0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52793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987291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7" y="540381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1920505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166627" y="558189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957014" y="4923435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638774" y="4923435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345316" y="5403813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45316" y="588597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6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50368">
            <a:off x="2386236" y="4999680"/>
            <a:ext cx="541478" cy="210262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8F43A-78EC-43DA-8767-BF929706D16D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3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4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7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290623">
            <a:off x="3297150" y="3514272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41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5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9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13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5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8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51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6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30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53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7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21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7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81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803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7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72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7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21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4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8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93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4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4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9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7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20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5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70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93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9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90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22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52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9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5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9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43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22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90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916796" y="5035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8684" y="4988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95571" y="3745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57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89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999914">
            <a:off x="3935287" y="364067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21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67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02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48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65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94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28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74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18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46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81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27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89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21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49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84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30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89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29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57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93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49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57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55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01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83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17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63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16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45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02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18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35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36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07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67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00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46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37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18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26796" y="50801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8684" y="50335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05571" y="37908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45690" y="3519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9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246" y="1338801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46000" y="2124000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77519" y="2124000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797" y="25391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007" y="294360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124586">
            <a:off x="6299765" y="2621811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10047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56169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90853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36975" y="153834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5341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82324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17008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63130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69" y="2996372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0649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34669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70080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16202" y="31744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77732" y="2124000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09380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37559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73181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19092" y="312168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77519" y="2123999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205" y="2539172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17846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46025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8164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37737" y="2717251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57" y="4314337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46119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43576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89698" y="4492416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253" y="4377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71392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06076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52198" y="4555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79" y="3997644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048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334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90600" y="4175723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07020" y="3264997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23642" y="3264996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24660" y="3264996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96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9618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55537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53" y="552054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88751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34873" y="5698619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25260" y="5040162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07020" y="5040162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93220" y="5203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12476" y="51536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59108" y="39636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57492" y="3543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48719" y="39691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47126" y="20223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5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007" y="5913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269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812754" y="2054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844273" y="2054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51" y="2469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761" y="2873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522923">
            <a:off x="5058576" y="4751843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76801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522923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57607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03729" y="1468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72017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49078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83762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629884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623" y="2926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7324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01423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836834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82956" y="3104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844486" y="2054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76134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04313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139935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85846" y="3051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844273" y="2054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959" y="2469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84600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312779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4840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04491" y="2647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11" y="4244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212873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710330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56452" y="4422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07" y="4307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838146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72830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318952" y="4485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33" y="3927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715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001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57354" y="4105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73774" y="3195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90396" y="3195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91414" y="3195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50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6293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122291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07" y="5450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55505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01627" y="5628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92014" y="4970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73774" y="4970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80016" y="5471739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58910" y="5914953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59974" y="5134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79230" y="5083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125862" y="3893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724246" y="3474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415473" y="3899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213880" y="1952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607" y="5907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822392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81748" y="6086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46505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92627" y="6091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844486" y="3652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51470" y="3652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284025">
            <a:off x="8548110" y="22338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6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4222386">
            <a:off x="6208636" y="468142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1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767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799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43214">
            <a:off x="7483326" y="2328705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231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477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712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6958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675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104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338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584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128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356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791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037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99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631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859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094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540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799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039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267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503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759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167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665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1911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793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027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273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526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755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212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728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045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346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617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077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010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256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047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728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714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434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080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679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370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168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777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236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201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447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99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206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370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6976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4969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1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72EB125A-7BEC-4B4A-95BB-F0F019EC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07" y="586868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12240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902754" y="2009199"/>
            <a:ext cx="3031519" cy="5214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34273" y="2009199"/>
            <a:ext cx="1132607" cy="92298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51" y="24243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1" y="2828808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05590">
            <a:off x="8715748" y="1968044"/>
            <a:ext cx="477978" cy="220466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A082287C-CF12-42ED-A026-E739F57B76A9}"/>
              </a:ext>
            </a:extLst>
          </p:cNvPr>
          <p:cNvSpPr/>
          <p:nvPr/>
        </p:nvSpPr>
        <p:spPr>
          <a:xfrm>
            <a:off x="6366801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92E06FFA-00BE-41D9-987B-C7E4162A4E3B}"/>
              </a:ext>
            </a:extLst>
          </p:cNvPr>
          <p:cNvSpPr/>
          <p:nvPr/>
        </p:nvSpPr>
        <p:spPr>
          <a:xfrm>
            <a:off x="6612923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F925B0D-89DB-4F8A-BBB4-D4EDBAC5B4B5}"/>
              </a:ext>
            </a:extLst>
          </p:cNvPr>
          <p:cNvSpPr/>
          <p:nvPr/>
        </p:nvSpPr>
        <p:spPr>
          <a:xfrm>
            <a:off x="6847607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A8B8CD04-3FCD-450C-BB48-2C9511944E56}"/>
              </a:ext>
            </a:extLst>
          </p:cNvPr>
          <p:cNvSpPr/>
          <p:nvPr/>
        </p:nvSpPr>
        <p:spPr>
          <a:xfrm>
            <a:off x="7093729" y="142354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0FC9292-E9FA-4981-BA56-5B5CB2A4F471}"/>
              </a:ext>
            </a:extLst>
          </p:cNvPr>
          <p:cNvSpPr/>
          <p:nvPr/>
        </p:nvSpPr>
        <p:spPr>
          <a:xfrm>
            <a:off x="281017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CFD6F00F-810F-4B13-9A88-54D085ACBAC9}"/>
              </a:ext>
            </a:extLst>
          </p:cNvPr>
          <p:cNvSpPr/>
          <p:nvPr/>
        </p:nvSpPr>
        <p:spPr>
          <a:xfrm>
            <a:off x="3239078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B1773CB9-36DA-4147-B9B0-11776870EBAB}"/>
              </a:ext>
            </a:extLst>
          </p:cNvPr>
          <p:cNvSpPr/>
          <p:nvPr/>
        </p:nvSpPr>
        <p:spPr>
          <a:xfrm>
            <a:off x="3473762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2FE892FA-42DA-455A-A8AD-74A4AA0DF507}"/>
              </a:ext>
            </a:extLst>
          </p:cNvPr>
          <p:cNvSpPr/>
          <p:nvPr/>
        </p:nvSpPr>
        <p:spPr>
          <a:xfrm>
            <a:off x="3719884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23" y="2881571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3D52E595-DCE4-456E-9472-6C4D89730D17}"/>
              </a:ext>
            </a:extLst>
          </p:cNvPr>
          <p:cNvSpPr/>
          <p:nvPr/>
        </p:nvSpPr>
        <p:spPr>
          <a:xfrm>
            <a:off x="526324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F4225BD5-77BD-495C-B69B-F949480DA172}"/>
              </a:ext>
            </a:extLst>
          </p:cNvPr>
          <p:cNvSpPr/>
          <p:nvPr/>
        </p:nvSpPr>
        <p:spPr>
          <a:xfrm>
            <a:off x="5491423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1B48C101-C12B-492E-9697-D4C7D902E831}"/>
              </a:ext>
            </a:extLst>
          </p:cNvPr>
          <p:cNvSpPr/>
          <p:nvPr/>
        </p:nvSpPr>
        <p:spPr>
          <a:xfrm>
            <a:off x="5926834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D9F3B0DC-5F21-4898-85B7-E35305C7B9B5}"/>
              </a:ext>
            </a:extLst>
          </p:cNvPr>
          <p:cNvSpPr/>
          <p:nvPr/>
        </p:nvSpPr>
        <p:spPr>
          <a:xfrm>
            <a:off x="6172956" y="30596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34486" y="2009199"/>
            <a:ext cx="999786" cy="872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8" name="Flowchart: Direct Access Storage 27">
            <a:extLst>
              <a:ext uri="{FF2B5EF4-FFF2-40B4-BE49-F238E27FC236}">
                <a16:creationId xmlns:a16="http://schemas.microsoft.com/office/drawing/2014/main" id="{6F7F54DB-CF22-480D-B196-3B6350BDE396}"/>
              </a:ext>
            </a:extLst>
          </p:cNvPr>
          <p:cNvSpPr/>
          <p:nvPr/>
        </p:nvSpPr>
        <p:spPr>
          <a:xfrm>
            <a:off x="7766134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CFE4E1B6-6C65-48D3-A67A-C95864C68721}"/>
              </a:ext>
            </a:extLst>
          </p:cNvPr>
          <p:cNvSpPr/>
          <p:nvPr/>
        </p:nvSpPr>
        <p:spPr>
          <a:xfrm>
            <a:off x="7994313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C69A27E-7DDF-4632-885A-B9567D7A02DF}"/>
              </a:ext>
            </a:extLst>
          </p:cNvPr>
          <p:cNvSpPr/>
          <p:nvPr/>
        </p:nvSpPr>
        <p:spPr>
          <a:xfrm>
            <a:off x="8229935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21616859-DEEF-4128-B3F2-81F4D156D412}"/>
              </a:ext>
            </a:extLst>
          </p:cNvPr>
          <p:cNvSpPr/>
          <p:nvPr/>
        </p:nvSpPr>
        <p:spPr>
          <a:xfrm>
            <a:off x="8675846" y="3006887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34273" y="2009198"/>
            <a:ext cx="3395805" cy="5185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959" y="2424371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D64D70B9-A845-4149-930E-1287DAED6E5F}"/>
              </a:ext>
            </a:extLst>
          </p:cNvPr>
          <p:cNvSpPr/>
          <p:nvPr/>
        </p:nvSpPr>
        <p:spPr>
          <a:xfrm>
            <a:off x="10174600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AA7D7B00-B51A-4554-9CA0-77427B6A3F65}"/>
              </a:ext>
            </a:extLst>
          </p:cNvPr>
          <p:cNvSpPr/>
          <p:nvPr/>
        </p:nvSpPr>
        <p:spPr>
          <a:xfrm>
            <a:off x="10402779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F557878E-D943-4E61-B459-CA30279124B7}"/>
              </a:ext>
            </a:extLst>
          </p:cNvPr>
          <p:cNvSpPr/>
          <p:nvPr/>
        </p:nvSpPr>
        <p:spPr>
          <a:xfrm>
            <a:off x="1063840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B46CBD97-93D4-4FA0-AED3-F1D52ABB38E2}"/>
              </a:ext>
            </a:extLst>
          </p:cNvPr>
          <p:cNvSpPr/>
          <p:nvPr/>
        </p:nvSpPr>
        <p:spPr>
          <a:xfrm>
            <a:off x="10894491" y="260245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A1FE39-DCAE-4C70-BA85-8F65ED5A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11" y="4199536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844B130-423B-4889-8611-CF116948C9C3}"/>
              </a:ext>
            </a:extLst>
          </p:cNvPr>
          <p:cNvSpPr/>
          <p:nvPr/>
        </p:nvSpPr>
        <p:spPr>
          <a:xfrm>
            <a:off x="1302873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CB5CD4BB-08CD-424E-8B9A-AFE1C0427467}"/>
              </a:ext>
            </a:extLst>
          </p:cNvPr>
          <p:cNvSpPr/>
          <p:nvPr/>
        </p:nvSpPr>
        <p:spPr>
          <a:xfrm>
            <a:off x="1800330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0F63C739-5ED7-4DC5-9104-44458D4EC0ED}"/>
              </a:ext>
            </a:extLst>
          </p:cNvPr>
          <p:cNvSpPr/>
          <p:nvPr/>
        </p:nvSpPr>
        <p:spPr>
          <a:xfrm>
            <a:off x="2046452" y="4377615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A0C6C-E52F-4D4C-85CF-A6AC4A4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007" y="4262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9AF9546A-9D89-46BC-B527-B3BB1FA9C40B}"/>
              </a:ext>
            </a:extLst>
          </p:cNvPr>
          <p:cNvSpPr/>
          <p:nvPr/>
        </p:nvSpPr>
        <p:spPr>
          <a:xfrm>
            <a:off x="3928146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BF348BED-CB6A-4873-BBCA-BC5ED3BB4777}"/>
              </a:ext>
            </a:extLst>
          </p:cNvPr>
          <p:cNvSpPr/>
          <p:nvPr/>
        </p:nvSpPr>
        <p:spPr>
          <a:xfrm>
            <a:off x="4162830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F54E7304-8C05-47EA-8EAA-6C1DEFDE5A77}"/>
              </a:ext>
            </a:extLst>
          </p:cNvPr>
          <p:cNvSpPr/>
          <p:nvPr/>
        </p:nvSpPr>
        <p:spPr>
          <a:xfrm>
            <a:off x="4408952" y="4440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63B1E0-1BEA-4C12-B82C-4C7BA68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3" y="3882843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FA84AA91-CA4D-4647-8E22-9E3FEA970C67}"/>
              </a:ext>
            </a:extLst>
          </p:cNvPr>
          <p:cNvSpPr/>
          <p:nvPr/>
        </p:nvSpPr>
        <p:spPr>
          <a:xfrm>
            <a:off x="26615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3" name="Flowchart: Direct Access Storage 52">
            <a:extLst>
              <a:ext uri="{FF2B5EF4-FFF2-40B4-BE49-F238E27FC236}">
                <a16:creationId xmlns:a16="http://schemas.microsoft.com/office/drawing/2014/main" id="{3E6E4DAF-C933-48AB-93E1-15AF496140E6}"/>
              </a:ext>
            </a:extLst>
          </p:cNvPr>
          <p:cNvSpPr/>
          <p:nvPr/>
        </p:nvSpPr>
        <p:spPr>
          <a:xfrm>
            <a:off x="28901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CEAB9842-7002-410B-AD00-246CD5B31782}"/>
              </a:ext>
            </a:extLst>
          </p:cNvPr>
          <p:cNvSpPr/>
          <p:nvPr/>
        </p:nvSpPr>
        <p:spPr>
          <a:xfrm>
            <a:off x="3347354" y="4060922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CA1A5B-4A9A-4856-BADF-E98CD364799E}"/>
              </a:ext>
            </a:extLst>
          </p:cNvPr>
          <p:cNvCxnSpPr>
            <a:cxnSpLocks noChangeShapeType="1"/>
            <a:stCxn id="40" idx="0"/>
            <a:endCxn id="10" idx="4"/>
          </p:cNvCxnSpPr>
          <p:nvPr/>
        </p:nvCxnSpPr>
        <p:spPr bwMode="auto">
          <a:xfrm flipV="1">
            <a:off x="1863774" y="3150196"/>
            <a:ext cx="1617640" cy="104934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2D042-D899-4F40-8A81-1C9A92316DF3}"/>
              </a:ext>
            </a:extLst>
          </p:cNvPr>
          <p:cNvCxnSpPr>
            <a:cxnSpLocks noChangeShapeType="1"/>
            <a:stCxn id="50" idx="0"/>
            <a:endCxn id="10" idx="4"/>
          </p:cNvCxnSpPr>
          <p:nvPr/>
        </p:nvCxnSpPr>
        <p:spPr bwMode="auto">
          <a:xfrm flipV="1">
            <a:off x="3180396" y="3150195"/>
            <a:ext cx="301018" cy="73264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CB7B03-50ED-4EB9-9628-278073710E58}"/>
              </a:ext>
            </a:extLst>
          </p:cNvPr>
          <p:cNvCxnSpPr>
            <a:cxnSpLocks noChangeShapeType="1"/>
            <a:stCxn id="45" idx="0"/>
            <a:endCxn id="10" idx="4"/>
          </p:cNvCxnSpPr>
          <p:nvPr/>
        </p:nvCxnSpPr>
        <p:spPr bwMode="auto">
          <a:xfrm flipH="1" flipV="1">
            <a:off x="3481414" y="3150195"/>
            <a:ext cx="869456" cy="1112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FE8987-3951-41F6-B0DB-77BD421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0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1" name="Flowchart: Direct Access Storage 70">
            <a:extLst>
              <a:ext uri="{FF2B5EF4-FFF2-40B4-BE49-F238E27FC236}">
                <a16:creationId xmlns:a16="http://schemas.microsoft.com/office/drawing/2014/main" id="{F35BF1AC-F4EC-4536-878D-2525470F1C65}"/>
              </a:ext>
            </a:extLst>
          </p:cNvPr>
          <p:cNvSpPr/>
          <p:nvPr/>
        </p:nvSpPr>
        <p:spPr>
          <a:xfrm>
            <a:off x="75293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4F5122D0-D7AD-49D9-83D8-44905A7C6FFF}"/>
              </a:ext>
            </a:extLst>
          </p:cNvPr>
          <p:cNvSpPr/>
          <p:nvPr/>
        </p:nvSpPr>
        <p:spPr>
          <a:xfrm>
            <a:off x="1212291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910BFB-DAC4-4F00-A56D-2123067D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07" y="54057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75" name="Flowchart: Direct Access Storage 74">
            <a:extLst>
              <a:ext uri="{FF2B5EF4-FFF2-40B4-BE49-F238E27FC236}">
                <a16:creationId xmlns:a16="http://schemas.microsoft.com/office/drawing/2014/main" id="{15D1FFBF-923E-4D14-8641-6BE918D2DE3C}"/>
              </a:ext>
            </a:extLst>
          </p:cNvPr>
          <p:cNvSpPr/>
          <p:nvPr/>
        </p:nvSpPr>
        <p:spPr>
          <a:xfrm>
            <a:off x="2145505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6" name="Flowchart: Direct Access Storage 75">
            <a:extLst>
              <a:ext uri="{FF2B5EF4-FFF2-40B4-BE49-F238E27FC236}">
                <a16:creationId xmlns:a16="http://schemas.microsoft.com/office/drawing/2014/main" id="{73BE541B-EFAA-4F7F-94E6-26D12C5647BC}"/>
              </a:ext>
            </a:extLst>
          </p:cNvPr>
          <p:cNvSpPr/>
          <p:nvPr/>
        </p:nvSpPr>
        <p:spPr>
          <a:xfrm>
            <a:off x="2391627" y="55838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C9ECB0-0D42-425C-B73F-21D72E2908D3}"/>
              </a:ext>
            </a:extLst>
          </p:cNvPr>
          <p:cNvCxnSpPr>
            <a:cxnSpLocks noChangeShapeType="1"/>
            <a:stCxn id="69" idx="0"/>
            <a:endCxn id="40" idx="4"/>
          </p:cNvCxnSpPr>
          <p:nvPr/>
        </p:nvCxnSpPr>
        <p:spPr bwMode="auto">
          <a:xfrm flipV="1">
            <a:off x="1182014" y="4925361"/>
            <a:ext cx="681761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D89955-D991-4553-AB0E-F9817B9C089F}"/>
              </a:ext>
            </a:extLst>
          </p:cNvPr>
          <p:cNvCxnSpPr>
            <a:cxnSpLocks noChangeShapeType="1"/>
            <a:stCxn id="73" idx="0"/>
            <a:endCxn id="40" idx="4"/>
          </p:cNvCxnSpPr>
          <p:nvPr/>
        </p:nvCxnSpPr>
        <p:spPr bwMode="auto">
          <a:xfrm flipH="1" flipV="1">
            <a:off x="1863774" y="4925361"/>
            <a:ext cx="582096" cy="480379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8258165" y="5495425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04251-EDCE-4F7E-9292-4C8C7C044E7B}"/>
              </a:ext>
            </a:extLst>
          </p:cNvPr>
          <p:cNvSpPr txBox="1"/>
          <p:nvPr/>
        </p:nvSpPr>
        <p:spPr>
          <a:xfrm>
            <a:off x="8372825" y="5934380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5B0C36-7359-4C2E-89D9-C179E2717B45}"/>
              </a:ext>
            </a:extLst>
          </p:cNvPr>
          <p:cNvSpPr txBox="1"/>
          <p:nvPr/>
        </p:nvSpPr>
        <p:spPr>
          <a:xfrm>
            <a:off x="2849974" y="5089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171C4C-BBB4-44DC-983B-A00771FE2CAA}"/>
              </a:ext>
            </a:extLst>
          </p:cNvPr>
          <p:cNvSpPr txBox="1"/>
          <p:nvPr/>
        </p:nvSpPr>
        <p:spPr>
          <a:xfrm>
            <a:off x="569230" y="50388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540439-5D08-4E7F-8FAE-953D64FED43C}"/>
              </a:ext>
            </a:extLst>
          </p:cNvPr>
          <p:cNvSpPr txBox="1"/>
          <p:nvPr/>
        </p:nvSpPr>
        <p:spPr>
          <a:xfrm>
            <a:off x="1215862" y="38488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2BC7CE-2716-49DA-BAA9-407312A79F8E}"/>
              </a:ext>
            </a:extLst>
          </p:cNvPr>
          <p:cNvSpPr txBox="1"/>
          <p:nvPr/>
        </p:nvSpPr>
        <p:spPr>
          <a:xfrm>
            <a:off x="2814246" y="34291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9C2816-E0CD-4196-A11E-C789A054E7FE}"/>
              </a:ext>
            </a:extLst>
          </p:cNvPr>
          <p:cNvSpPr txBox="1"/>
          <p:nvPr/>
        </p:nvSpPr>
        <p:spPr>
          <a:xfrm>
            <a:off x="4505473" y="3854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081D7-10DD-4756-9CC0-81C1DF82A708}"/>
              </a:ext>
            </a:extLst>
          </p:cNvPr>
          <p:cNvSpPr txBox="1"/>
          <p:nvPr/>
        </p:nvSpPr>
        <p:spPr>
          <a:xfrm>
            <a:off x="3303880" y="1907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1D4B13-6AC6-406D-BA86-51E63B89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07" y="5862939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endParaRPr lang="bg-BG" b="1" dirty="0">
              <a:latin typeface="Calibri" pitchFamily="34" charset="0"/>
            </a:endParaRPr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D7453563-FE5F-4E42-BDDC-D3AA91F747CA}"/>
              </a:ext>
            </a:extLst>
          </p:cNvPr>
          <p:cNvSpPr/>
          <p:nvPr/>
        </p:nvSpPr>
        <p:spPr>
          <a:xfrm>
            <a:off x="4912392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2E976E3A-1677-4EF0-BFCA-671A0DFFE774}"/>
              </a:ext>
            </a:extLst>
          </p:cNvPr>
          <p:cNvSpPr/>
          <p:nvPr/>
        </p:nvSpPr>
        <p:spPr>
          <a:xfrm>
            <a:off x="5371748" y="6041018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8" name="Flowchart: Direct Access Storage 67">
            <a:extLst>
              <a:ext uri="{FF2B5EF4-FFF2-40B4-BE49-F238E27FC236}">
                <a16:creationId xmlns:a16="http://schemas.microsoft.com/office/drawing/2014/main" id="{693813F2-EB79-4E4C-A7D2-13618C1178AC}"/>
              </a:ext>
            </a:extLst>
          </p:cNvPr>
          <p:cNvSpPr/>
          <p:nvPr/>
        </p:nvSpPr>
        <p:spPr>
          <a:xfrm>
            <a:off x="6336505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9" name="Flowchart: Direct Access Storage 78">
            <a:extLst>
              <a:ext uri="{FF2B5EF4-FFF2-40B4-BE49-F238E27FC236}">
                <a16:creationId xmlns:a16="http://schemas.microsoft.com/office/drawing/2014/main" id="{A20EDBF4-1B73-444C-96FB-AE1E0C264F11}"/>
              </a:ext>
            </a:extLst>
          </p:cNvPr>
          <p:cNvSpPr/>
          <p:nvPr/>
        </p:nvSpPr>
        <p:spPr>
          <a:xfrm>
            <a:off x="6582627" y="6046760"/>
            <a:ext cx="376843" cy="381000"/>
          </a:xfrm>
          <a:prstGeom prst="flowChartMagneticDrum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7D29DD-B4C3-48B9-B54E-A19E7AB744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34486" y="3607395"/>
            <a:ext cx="702384" cy="22612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8AE02E3-E9AA-40DB-9767-B86F1EC7A56F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5341470" y="3607395"/>
            <a:ext cx="593016" cy="225554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DEAD8AA-6880-4F3D-AC7D-407870F006C3}"/>
              </a:ext>
            </a:extLst>
          </p:cNvPr>
          <p:cNvSpPr txBox="1"/>
          <p:nvPr/>
        </p:nvSpPr>
        <p:spPr>
          <a:xfrm>
            <a:off x="4505473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83023C-3DEC-4E3D-A33C-0684F6B1E583}"/>
              </a:ext>
            </a:extLst>
          </p:cNvPr>
          <p:cNvSpPr txBox="1"/>
          <p:nvPr/>
        </p:nvSpPr>
        <p:spPr>
          <a:xfrm>
            <a:off x="7111447" y="5562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346A6-2918-4AD5-B1CB-22216085F4D7}"/>
              </a:ext>
            </a:extLst>
          </p:cNvPr>
          <p:cNvSpPr txBox="1"/>
          <p:nvPr/>
        </p:nvSpPr>
        <p:spPr>
          <a:xfrm>
            <a:off x="5104584" y="248427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582C1-FC9D-4E6B-A1E4-B0257DC5FBE9}"/>
              </a:ext>
            </a:extLst>
          </p:cNvPr>
          <p:cNvSpPr txBox="1"/>
          <p:nvPr/>
        </p:nvSpPr>
        <p:spPr>
          <a:xfrm>
            <a:off x="8797504" y="247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482EF-27C1-4962-939F-ED1131A25146}"/>
              </a:ext>
            </a:extLst>
          </p:cNvPr>
          <p:cNvSpPr txBox="1"/>
          <p:nvPr/>
        </p:nvSpPr>
        <p:spPr>
          <a:xfrm>
            <a:off x="11063401" y="20365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9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25513"/>
              </p:ext>
            </p:extLst>
          </p:nvPr>
        </p:nvGraphicFramePr>
        <p:xfrm>
          <a:off x="9448056" y="5492363"/>
          <a:ext cx="222245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4490">
                  <a:extLst>
                    <a:ext uri="{9D8B030D-6E8A-4147-A177-3AD203B41FA5}">
                      <a16:colId xmlns:a16="http://schemas.microsoft.com/office/drawing/2014/main" val="4270692742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219793837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2610071768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4229051513"/>
                    </a:ext>
                  </a:extLst>
                </a:gridCol>
                <a:gridCol w="444490">
                  <a:extLst>
                    <a:ext uri="{9D8B030D-6E8A-4147-A177-3AD203B41FA5}">
                      <a16:colId xmlns:a16="http://schemas.microsoft.com/office/drawing/2014/main" val="135074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1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D3E6F-249D-453A-943D-7A20A22D4229}"/>
              </a:ext>
            </a:extLst>
          </p:cNvPr>
          <p:cNvSpPr txBox="1"/>
          <p:nvPr/>
        </p:nvSpPr>
        <p:spPr>
          <a:xfrm>
            <a:off x="1062644" y="2209800"/>
            <a:ext cx="117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FDD20-13F3-4441-BFD6-497CFF483949}"/>
              </a:ext>
            </a:extLst>
          </p:cNvPr>
          <p:cNvSpPr txBox="1"/>
          <p:nvPr/>
        </p:nvSpPr>
        <p:spPr>
          <a:xfrm>
            <a:off x="1177304" y="264875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2514E-CFD4-47E0-B963-1AECDF1E80FD}"/>
              </a:ext>
            </a:extLst>
          </p:cNvPr>
          <p:cNvSpPr txBox="1"/>
          <p:nvPr/>
        </p:nvSpPr>
        <p:spPr>
          <a:xfrm>
            <a:off x="609600" y="3979433"/>
            <a:ext cx="162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Best 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75C4E2-09EA-48B5-9BCA-52F4C014F4AF}"/>
              </a:ext>
            </a:extLst>
          </p:cNvPr>
          <p:cNvSpPr txBox="1"/>
          <p:nvPr/>
        </p:nvSpPr>
        <p:spPr>
          <a:xfrm>
            <a:off x="668288" y="4418388"/>
            <a:ext cx="154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Best Prev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66167"/>
              </p:ext>
            </p:extLst>
          </p:nvPr>
        </p:nvGraphicFramePr>
        <p:xfrm>
          <a:off x="2237324" y="223862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80379"/>
              </p:ext>
            </p:extLst>
          </p:nvPr>
        </p:nvGraphicFramePr>
        <p:xfrm>
          <a:off x="2209800" y="4027842"/>
          <a:ext cx="8706247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477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791477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8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91000" y="1267349"/>
            <a:ext cx="11462030" cy="5019424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2"/>
                </a:solidFill>
              </a:rPr>
              <a:t>private static int cutRod(int n)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if (bestPrice[n] &gt;= 0) return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if (n == 0) return 0;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int currentBest =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for (int i = 1; i &lt;= n; i++)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currentBest =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    Math.max(currentBest, price[i] + cutRod(n - i));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if (currentBest &gt; bestPrice[n]) {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    bestPrice[n] = currentBest; bestCombo[n] = i;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    }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}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    return bestPrice[n];</a:t>
            </a:r>
            <a:br>
              <a:rPr lang="en-US" altLang="en-US" sz="2400" dirty="0">
                <a:solidFill>
                  <a:schemeClr val="tx2"/>
                </a:solidFill>
              </a:rPr>
            </a:br>
            <a:r>
              <a:rPr lang="en-US" alt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Recursive Solution</a:t>
            </a:r>
          </a:p>
        </p:txBody>
      </p:sp>
    </p:spTree>
    <p:extLst>
      <p:ext uri="{BB962C8B-B14F-4D97-AF65-F5344CB8AC3E}">
        <p14:creationId xmlns:p14="http://schemas.microsoft.com/office/powerpoint/2010/main" val="1587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90406" y="1130355"/>
            <a:ext cx="11845594" cy="564728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private static int cutRod(int n)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for (int i = 1; i &lt;= n; i++)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int currentBest;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for (int j = 1; j &lt;= i; j++)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currentBest =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Math.max(bestPrice[i], price[j] + bestPrice[i - j]);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if (currentBest &gt; bestPrice[i])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    bestPrice[i] = currentBest;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    bestCombo[i] = j;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return bestPrice[n];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Iterative Solution</a:t>
            </a:r>
          </a:p>
        </p:txBody>
      </p:sp>
    </p:spTree>
    <p:extLst>
      <p:ext uri="{BB962C8B-B14F-4D97-AF65-F5344CB8AC3E}">
        <p14:creationId xmlns:p14="http://schemas.microsoft.com/office/powerpoint/2010/main" val="9252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96000" y="2124000"/>
            <a:ext cx="10949531" cy="3302736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private static void reconstructSolution(int n)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while (n - bestCombo[n] != 0) {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System.out.print(bestCombo[n] + " ");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    n = n - bestCombo[n];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}</a:t>
            </a:r>
            <a:br>
              <a:rPr lang="en-US" sz="2400" dirty="0">
                <a:solidFill>
                  <a:schemeClr val="tx2"/>
                </a:solidFill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System.out.println(bestCombo[n]);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– Reconstructing Solution</a:t>
            </a:r>
          </a:p>
        </p:txBody>
      </p:sp>
    </p:spTree>
    <p:extLst>
      <p:ext uri="{BB962C8B-B14F-4D97-AF65-F5344CB8AC3E}">
        <p14:creationId xmlns:p14="http://schemas.microsoft.com/office/powerpoint/2010/main" val="3980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b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</a:b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</a:t>
            </a:r>
            <a:b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</a:b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the original problem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Top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-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down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approach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Recursive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Bottom-up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approach AA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313741">
            <a:off x="7640099" y="343863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99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71507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3837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1687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39195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31525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9213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506721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99051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256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854197">
            <a:off x="9706782" y="339964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05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473183">
            <a:off x="8521664" y="224539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E8661-F2FF-4452-A849-9097970F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5044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7" name="Equals 46">
            <a:extLst>
              <a:ext uri="{FF2B5EF4-FFF2-40B4-BE49-F238E27FC236}">
                <a16:creationId xmlns:a16="http://schemas.microsoft.com/office/drawing/2014/main" id="{7C702F77-BB88-4891-B926-35E6EB210972}"/>
              </a:ext>
            </a:extLst>
          </p:cNvPr>
          <p:cNvSpPr/>
          <p:nvPr/>
        </p:nvSpPr>
        <p:spPr>
          <a:xfrm>
            <a:off x="1508852" y="612552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EB2238-ADF9-4E97-A049-C9E3E1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60488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010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6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8024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3082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6121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8024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8530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60011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70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37210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29540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5400000">
            <a:off x="7271248" y="97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881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05390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97719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5898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273407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65736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6A3DED-D2D0-44B4-9927-CB13047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778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887DC92-BD70-4462-AADF-A9DBEA02613A}"/>
              </a:ext>
            </a:extLst>
          </p:cNvPr>
          <p:cNvSpPr/>
          <p:nvPr/>
        </p:nvSpPr>
        <p:spPr>
          <a:xfrm>
            <a:off x="1508852" y="342287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B2646B-6941-4B02-BBC4-47AD038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34616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2CAD38-6635-489C-A130-B90E2CFE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24667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FAA534D4-DF2C-434A-951E-DA221518F267}"/>
              </a:ext>
            </a:extLst>
          </p:cNvPr>
          <p:cNvSpPr/>
          <p:nvPr/>
        </p:nvSpPr>
        <p:spPr>
          <a:xfrm>
            <a:off x="1508852" y="4099751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22ADDA-73C5-4E35-A5BD-622A0B82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02304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A8ADC-FCAC-4950-AF9F-DB79129CAF16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V="1">
            <a:off x="8524897" y="3435347"/>
            <a:ext cx="294607" cy="492032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8150E34-1F9B-4D09-A328-98D2709E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96" y="3927379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627EC5-EE13-40E6-BA06-20276E125375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>
            <a:off x="9597447" y="3435347"/>
            <a:ext cx="280138" cy="47495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7F27BDC-D179-47E3-84E8-6BC169CE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85" y="3910301"/>
            <a:ext cx="106680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B3DE6-75ED-4C00-A6B0-941067D9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9992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1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A3B49104-8724-476D-8C6F-DBCC9739689B}"/>
              </a:ext>
            </a:extLst>
          </p:cNvPr>
          <p:cNvSpPr/>
          <p:nvPr/>
        </p:nvSpPr>
        <p:spPr>
          <a:xfrm>
            <a:off x="1508852" y="477501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213B29-0B6D-4C93-8E6F-D66E57D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469830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A203CD-3FA9-485B-A881-4EB829B7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75185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86ADFB55-6895-4DBB-A794-DB98F4D24E6E}"/>
              </a:ext>
            </a:extLst>
          </p:cNvPr>
          <p:cNvSpPr/>
          <p:nvPr/>
        </p:nvSpPr>
        <p:spPr>
          <a:xfrm>
            <a:off x="1508852" y="5450269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927984-761C-473C-BF1B-0BB4C72A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537356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0E8661-F2FF-4452-A849-9097970F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5044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47" name="Equals 46">
            <a:extLst>
              <a:ext uri="{FF2B5EF4-FFF2-40B4-BE49-F238E27FC236}">
                <a16:creationId xmlns:a16="http://schemas.microsoft.com/office/drawing/2014/main" id="{7C702F77-BB88-4891-B926-35E6EB210972}"/>
              </a:ext>
            </a:extLst>
          </p:cNvPr>
          <p:cNvSpPr/>
          <p:nvPr/>
        </p:nvSpPr>
        <p:spPr>
          <a:xfrm>
            <a:off x="1508852" y="612552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1EB2238-ADF9-4E97-A049-C9E3E1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604882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D06F87-39E9-40C5-B08F-4A5346E8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287" y="1292783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4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84652DF9-02C6-4911-B533-FAE1EE3B37C0}"/>
              </a:ext>
            </a:extLst>
          </p:cNvPr>
          <p:cNvSpPr/>
          <p:nvPr/>
        </p:nvSpPr>
        <p:spPr>
          <a:xfrm>
            <a:off x="4423739" y="1367867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0AAA38-F857-476D-8A6D-984E73B2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39" y="1291161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283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rgbClr val="FFA000"/>
                </a:solidFill>
              </a:rPr>
              <a:t>Memoization</a:t>
            </a:r>
            <a:r>
              <a:rPr lang="en-GB" sz="3200" dirty="0"/>
              <a:t>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sz="3200" dirty="0">
                <a:sym typeface="Wingdings" panose="05000000000000000000" pitchFamily="2" charset="2"/>
              </a:rPr>
              <a:t> sub-problem solutions </a:t>
            </a:r>
            <a:r>
              <a:rPr lang="en-GB" sz="3200" b="1" dirty="0">
                <a:solidFill>
                  <a:srgbClr val="FFA000"/>
                </a:solidFill>
                <a:sym typeface="Wingdings" panose="05000000000000000000" pitchFamily="2" charset="2"/>
              </a:rPr>
              <a:t>for 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bg-BG" dirty="0">
                <a:sym typeface="Wingdings" panose="05000000000000000000" pitchFamily="2" charset="2"/>
              </a:rPr>
              <a:t>,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r>
              <a:rPr lang="bg-BG" dirty="0"/>
              <a:t> </a:t>
            </a:r>
            <a:r>
              <a:rPr lang="en-US" dirty="0"/>
              <a:t>with DP</a:t>
            </a:r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B338AB-8DD4-4C55-B57C-ED7453566A23}"/>
              </a:ext>
            </a:extLst>
          </p:cNvPr>
          <p:cNvSpPr/>
          <p:nvPr/>
        </p:nvSpPr>
        <p:spPr>
          <a:xfrm rot="5400000">
            <a:off x="5637212" y="9144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53260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95634">
            <a:off x="4287775" y="220007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1102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1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0B6F8C-F474-4B6A-9659-B2F168531327}"/>
              </a:ext>
            </a:extLst>
          </p:cNvPr>
          <p:cNvSpPr/>
          <p:nvPr/>
        </p:nvSpPr>
        <p:spPr>
          <a:xfrm rot="7711054">
            <a:off x="3038856" y="3419748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1102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0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451775">
            <a:off x="2332011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29181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721302">
            <a:off x="4300206" y="4492619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04118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2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7819322">
            <a:off x="3129776" y="3301507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87990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3272855">
            <a:off x="5218181" y="3431133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023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3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69290" y="3838128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9355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DP Brief History</a:t>
            </a:r>
          </a:p>
          <a:p>
            <a:pPr marL="514350" indent="-514350"/>
            <a:r>
              <a:rPr lang="en-US" dirty="0"/>
              <a:t>Fibonacci Sequence</a:t>
            </a:r>
          </a:p>
          <a:p>
            <a:pPr marL="803583" lvl="1" indent="-514350"/>
            <a:r>
              <a:rPr lang="en-US" dirty="0"/>
              <a:t>Recursive and </a:t>
            </a:r>
            <a:r>
              <a:rPr lang="en-GB" dirty="0"/>
              <a:t>Iterative</a:t>
            </a:r>
            <a:r>
              <a:rPr lang="en-US" dirty="0"/>
              <a:t> approaches</a:t>
            </a:r>
          </a:p>
          <a:p>
            <a:pPr marL="514350" indent="-514350"/>
            <a:r>
              <a:rPr lang="en-US" dirty="0"/>
              <a:t>Five Easy Steps to DP</a:t>
            </a:r>
          </a:p>
          <a:p>
            <a:pPr marL="514350" indent="-514350"/>
            <a:r>
              <a:rPr lang="en-US" dirty="0"/>
              <a:t>Longest Increasing Subsequence</a:t>
            </a:r>
          </a:p>
          <a:p>
            <a:pPr marL="514350" indent="-514350"/>
            <a:r>
              <a:rPr lang="en-US" dirty="0"/>
              <a:t>Move Down/Right Sum</a:t>
            </a:r>
          </a:p>
          <a:p>
            <a:pPr marL="514350" indent="-514350"/>
            <a:r>
              <a:rPr lang="en-US" dirty="0"/>
              <a:t>Rod Cutting Problem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8706678">
            <a:off x="4386306" y="222049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6974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6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48203" y="387757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10933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396911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515947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01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321001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435808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35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1300B9-A6B1-4755-974E-12A8371405CD}"/>
              </a:ext>
            </a:extLst>
          </p:cNvPr>
          <p:cNvSpPr/>
          <p:nvPr/>
        </p:nvSpPr>
        <p:spPr>
          <a:xfrm rot="2554700">
            <a:off x="6895812" y="2222086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78339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37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71519" y="276525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8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5052420" y="384952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80487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67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649769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800341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49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2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3F10C4-2C0B-4908-B556-95CEB25A4A96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V="1">
            <a:off x="5307330" y="3439140"/>
            <a:ext cx="347689" cy="46188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7624-0D87-4E78-AC32-3749C5C3870E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6497696" y="3439140"/>
            <a:ext cx="276182" cy="46648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686E25-A94B-4BC7-9F8C-C65E7880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20" y="3905626"/>
            <a:ext cx="1117716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21AC43-05ED-4A8B-AF31-6A277C77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39" y="3901020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C7812-431A-40DA-B487-562C7C984770}"/>
              </a:ext>
            </a:extLst>
          </p:cNvPr>
          <p:cNvCxnSpPr>
            <a:cxnSpLocks noChangeShapeType="1"/>
            <a:stCxn id="17" idx="0"/>
          </p:cNvCxnSpPr>
          <p:nvPr/>
        </p:nvCxnSpPr>
        <p:spPr bwMode="auto">
          <a:xfrm flipV="1">
            <a:off x="4548239" y="4503544"/>
            <a:ext cx="370118" cy="56111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5E12B3-B800-41CB-A07F-461EA2C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20" y="5064660"/>
            <a:ext cx="1086038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DCD322-5AB2-4D49-A234-7A0D99730BDD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>
            <a:off x="5696302" y="4503544"/>
            <a:ext cx="309895" cy="55587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ED0E07A-A489-4026-B322-E675CBF7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72" y="5059414"/>
            <a:ext cx="1027249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Fib(0)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5C30FC-08D9-403F-86F7-1FDE2F35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923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Fib(1)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A0696147-EA5B-423B-BA78-06BBC2A5C30D}"/>
              </a:ext>
            </a:extLst>
          </p:cNvPr>
          <p:cNvSpPr/>
          <p:nvPr/>
        </p:nvSpPr>
        <p:spPr>
          <a:xfrm>
            <a:off x="1508852" y="1664314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3E113-31DA-4DA4-8526-46D42D2C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158760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855A3-790A-42CF-A791-113BEC7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7102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0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BF4AA001-4BFE-4AE6-80EB-0A43CACE7825}"/>
              </a:ext>
            </a:extLst>
          </p:cNvPr>
          <p:cNvSpPr/>
          <p:nvPr/>
        </p:nvSpPr>
        <p:spPr>
          <a:xfrm>
            <a:off x="1508852" y="2346108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F8D112-F2A8-449A-BAB6-02AB27FC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26940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BCCCE-8155-46B5-9C20-DD88BA3C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5119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2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DD2C282E-937D-464A-A022-6B753C4FA2A4}"/>
              </a:ext>
            </a:extLst>
          </p:cNvPr>
          <p:cNvSpPr/>
          <p:nvPr/>
        </p:nvSpPr>
        <p:spPr>
          <a:xfrm>
            <a:off x="1508852" y="3026280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F248FD-FA42-4A0B-B22F-485D7016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2949574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348C5A-72E0-4F26-ADF0-82431F72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29232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3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05A53D8C-FF0D-4762-A6B8-970389083262}"/>
              </a:ext>
            </a:extLst>
          </p:cNvPr>
          <p:cNvSpPr/>
          <p:nvPr/>
        </p:nvSpPr>
        <p:spPr>
          <a:xfrm>
            <a:off x="1508852" y="3704316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C342D-248B-4ACD-ABD2-9A789CE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52" y="3627610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0018A6-CC4D-47D4-A6FE-70630637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6" y="4307268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</a:t>
            </a:r>
            <a:r>
              <a:rPr lang="bg-BG" b="1" dirty="0">
                <a:latin typeface="Calibri" pitchFamily="34" charset="0"/>
              </a:rPr>
              <a:t>4</a:t>
            </a:r>
            <a:r>
              <a:rPr lang="en-US" b="1" dirty="0">
                <a:latin typeface="Calibri" pitchFamily="34" charset="0"/>
              </a:rPr>
              <a:t>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30452427-2866-4C76-B185-7108F385AA67}"/>
              </a:ext>
            </a:extLst>
          </p:cNvPr>
          <p:cNvSpPr/>
          <p:nvPr/>
        </p:nvSpPr>
        <p:spPr>
          <a:xfrm>
            <a:off x="1506568" y="4382352"/>
            <a:ext cx="512940" cy="394203"/>
          </a:xfrm>
          <a:prstGeom prst="mathEqual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99537B-A303-4E11-8FAD-2EC1C146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68" y="4305646"/>
            <a:ext cx="849942" cy="54437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bg-BG" b="1" dirty="0">
                <a:latin typeface="Calibri" pitchFamily="34" charset="0"/>
              </a:rPr>
              <a:t>3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CABD9F-18E2-4505-A8C2-C134B93A0A80}"/>
              </a:ext>
            </a:extLst>
          </p:cNvPr>
          <p:cNvSpPr/>
          <p:nvPr/>
        </p:nvSpPr>
        <p:spPr>
          <a:xfrm rot="5400000">
            <a:off x="6966448" y="994372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76393"/>
              </p:ext>
            </p:extLst>
          </p:nvPr>
        </p:nvGraphicFramePr>
        <p:xfrm>
          <a:off x="9336000" y="5184000"/>
          <a:ext cx="2031775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355">
                  <a:extLst>
                    <a:ext uri="{9D8B030D-6E8A-4147-A177-3AD203B41FA5}">
                      <a16:colId xmlns:a16="http://schemas.microsoft.com/office/drawing/2014/main" val="109227602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764266423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464519654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1041641787"/>
                    </a:ext>
                  </a:extLst>
                </a:gridCol>
                <a:gridCol w="406355">
                  <a:extLst>
                    <a:ext uri="{9D8B030D-6E8A-4147-A177-3AD203B41FA5}">
                      <a16:colId xmlns:a16="http://schemas.microsoft.com/office/drawing/2014/main" val="267569920"/>
                    </a:ext>
                  </a:extLst>
                </a:gridCol>
              </a:tblGrid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7561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85897"/>
                  </a:ext>
                </a:extLst>
              </a:tr>
            </a:tbl>
          </a:graphicData>
        </a:graphic>
      </p:graphicFrame>
      <p:sp>
        <p:nvSpPr>
          <p:cNvPr id="41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370991" y="3844920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8529342" y="2783434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94620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err="1">
                <a:solidFill>
                  <a:srgbClr val="FFA000"/>
                </a:solidFill>
              </a:rPr>
              <a:t>Top-down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approach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Solve </a:t>
            </a:r>
            <a:r>
              <a:rPr lang="en-GB" b="1" dirty="0">
                <a:solidFill>
                  <a:srgbClr val="FFA000"/>
                </a:solidFill>
              </a:rPr>
              <a:t>recursively</a:t>
            </a:r>
            <a:r>
              <a:rPr lang="en-GB" dirty="0"/>
              <a:t> by </a:t>
            </a:r>
            <a:r>
              <a:rPr lang="en-GB" b="1" dirty="0">
                <a:solidFill>
                  <a:srgbClr val="FFA000"/>
                </a:solidFill>
              </a:rPr>
              <a:t>breaking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down</a:t>
            </a:r>
            <a:r>
              <a:rPr lang="en-GB" dirty="0"/>
              <a:t> the problem further </a:t>
            </a:r>
            <a:br>
              <a:rPr lang="bg-BG" dirty="0"/>
            </a:br>
            <a:r>
              <a:rPr lang="en-GB" dirty="0"/>
              <a:t>and further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Bottom up </a:t>
            </a:r>
            <a:r>
              <a:rPr lang="en-GB" dirty="0"/>
              <a:t>approach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Solve </a:t>
            </a:r>
            <a:r>
              <a:rPr lang="en-GB" b="1" dirty="0">
                <a:solidFill>
                  <a:srgbClr val="FFA000"/>
                </a:solidFill>
              </a:rPr>
              <a:t>iteratively</a:t>
            </a:r>
            <a:r>
              <a:rPr lang="en-GB" dirty="0"/>
              <a:t> by solving smaller problems and </a:t>
            </a:r>
            <a:r>
              <a:rPr lang="en-GB" b="1" dirty="0">
                <a:solidFill>
                  <a:srgbClr val="FFA000"/>
                </a:solidFill>
              </a:rPr>
              <a:t>constructing the whole solution from the bottom up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vs Bottom 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Iterative Bottom-Up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9140206"/>
              </p:ext>
            </p:extLst>
          </p:nvPr>
        </p:nvGraphicFramePr>
        <p:xfrm>
          <a:off x="3456500" y="1044000"/>
          <a:ext cx="5279000" cy="338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8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0674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4419600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2667000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5901905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055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6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6096000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4343400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7578305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30001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7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00B6BC-6E1F-4D28-A99B-6A0F17CC7F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D005A3F-3DB5-4CB4-83A4-E8DC5159BF85}"/>
              </a:ext>
            </a:extLst>
          </p:cNvPr>
          <p:cNvSpPr/>
          <p:nvPr/>
        </p:nvSpPr>
        <p:spPr>
          <a:xfrm flipH="1">
            <a:off x="7669032" y="2344795"/>
            <a:ext cx="1371600" cy="838200"/>
          </a:xfrm>
          <a:prstGeom prst="uturnArrow">
            <a:avLst>
              <a:gd name="adj1" fmla="val 14708"/>
              <a:gd name="adj2" fmla="val 16252"/>
              <a:gd name="adj3" fmla="val 22941"/>
              <a:gd name="adj4" fmla="val 48971"/>
              <a:gd name="adj5" fmla="val 9455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CBBB95A2-C6B2-4DD7-8156-01D03FD2FAA1}"/>
              </a:ext>
            </a:extLst>
          </p:cNvPr>
          <p:cNvSpPr/>
          <p:nvPr/>
        </p:nvSpPr>
        <p:spPr>
          <a:xfrm flipH="1">
            <a:off x="5916432" y="1981200"/>
            <a:ext cx="4141968" cy="1210498"/>
          </a:xfrm>
          <a:prstGeom prst="uturnArrow">
            <a:avLst>
              <a:gd name="adj1" fmla="val 10806"/>
              <a:gd name="adj2" fmla="val 12529"/>
              <a:gd name="adj3" fmla="val 14627"/>
              <a:gd name="adj4" fmla="val 48971"/>
              <a:gd name="adj5" fmla="val 95267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27B35C8-1BA2-4C78-A0EA-72C81B8429F1}"/>
              </a:ext>
            </a:extLst>
          </p:cNvPr>
          <p:cNvSpPr/>
          <p:nvPr/>
        </p:nvSpPr>
        <p:spPr>
          <a:xfrm>
            <a:off x="9151337" y="2438401"/>
            <a:ext cx="630295" cy="630295"/>
          </a:xfrm>
          <a:prstGeom prst="mathPlus">
            <a:avLst>
              <a:gd name="adj1" fmla="val 12199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88754"/>
              </p:ext>
            </p:extLst>
          </p:nvPr>
        </p:nvGraphicFramePr>
        <p:xfrm>
          <a:off x="2136000" y="3249000"/>
          <a:ext cx="8128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8473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9047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5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51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20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Recursive Fibonacci (divide-and-conquer, no </a:t>
            </a:r>
            <a:r>
              <a:rPr lang="en-US" sz="3200" noProof="1"/>
              <a:t>memoization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</a:t>
            </a:r>
            <a:r>
              <a:rPr lang="el-GR" sz="3000" b="1" dirty="0">
                <a:solidFill>
                  <a:srgbClr val="FFA000"/>
                </a:solidFill>
              </a:rPr>
              <a:t>(1.6</a:t>
            </a:r>
            <a:r>
              <a:rPr lang="en-US" sz="3000" b="1" baseline="30000" dirty="0">
                <a:solidFill>
                  <a:srgbClr val="FFA000"/>
                </a:solidFill>
              </a:rPr>
              <a:t>n</a:t>
            </a:r>
            <a:r>
              <a:rPr lang="en-US" sz="3000" b="1" dirty="0">
                <a:solidFill>
                  <a:srgbClr val="FFA000"/>
                </a:solidFill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Top-down</a:t>
            </a:r>
            <a:r>
              <a:rPr lang="en-US" sz="3200" dirty="0"/>
              <a:t> dynamic programming (recursive with </a:t>
            </a:r>
            <a:r>
              <a:rPr lang="en-US" sz="3200" noProof="1"/>
              <a:t>memoization)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O(n)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Bottom-up</a:t>
            </a:r>
            <a:r>
              <a:rPr lang="en-US" sz="3200" b="1" dirty="0"/>
              <a:t> </a:t>
            </a:r>
            <a:r>
              <a:rPr lang="en-US" sz="3200" dirty="0"/>
              <a:t>dynamic programming (iterative)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Complexity: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O(n)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we want to find the 36</a:t>
            </a:r>
            <a:r>
              <a:rPr lang="en-US" sz="3200" baseline="30000" dirty="0"/>
              <a:t>th</a:t>
            </a:r>
            <a:r>
              <a:rPr lang="en-US" sz="3200" dirty="0"/>
              <a:t> Fibonacci number: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Recursive solution takes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48 315 633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steps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Dynamic programming solution takes </a:t>
            </a:r>
            <a:r>
              <a:rPr lang="el-GR" sz="3000" dirty="0"/>
              <a:t>~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A000"/>
                </a:solidFill>
              </a:rPr>
              <a:t>36</a:t>
            </a:r>
            <a:r>
              <a:rPr lang="en-US" sz="3000" dirty="0"/>
              <a:t> steps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‘Bellman … explained that he invented the name "dynamic programming" to hide the fact that he      was doing mathematical research at RAND under a Secretary of Defense who "had a pathological fear   and hatred of the term, research." He settled on "dynamic programming" because it would be difficult give it a "pejorative meaning" and because "It was something not even a Congressman could object to." ’ </a:t>
            </a:r>
          </a:p>
          <a:p>
            <a:pPr marL="0" indent="0">
              <a:buNone/>
            </a:pPr>
            <a:r>
              <a:rPr lang="en-US" dirty="0"/>
              <a:t>    [John Rust 2006]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Brief History</a:t>
            </a:r>
          </a:p>
        </p:txBody>
      </p:sp>
    </p:spTree>
    <p:extLst>
      <p:ext uri="{BB962C8B-B14F-4D97-AF65-F5344CB8AC3E}">
        <p14:creationId xmlns:p14="http://schemas.microsoft.com/office/powerpoint/2010/main" val="18349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DP the "Easy" Way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Five Easy Steps to DP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7019110"/>
              </p:ext>
            </p:extLst>
          </p:nvPr>
        </p:nvGraphicFramePr>
        <p:xfrm>
          <a:off x="4536500" y="1044000"/>
          <a:ext cx="3119000" cy="229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4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215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subproblems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Guess</a:t>
            </a:r>
            <a:r>
              <a:rPr lang="en-US" sz="3200" dirty="0"/>
              <a:t> part of the solution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Relate</a:t>
            </a:r>
            <a:r>
              <a:rPr lang="en-US" sz="3200" dirty="0"/>
              <a:t> subproblems and solutions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Recurse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DP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bottom-up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Check</a:t>
            </a:r>
            <a:r>
              <a:rPr lang="en-US" sz="3200" dirty="0"/>
              <a:t> subproblems </a:t>
            </a:r>
            <a:r>
              <a:rPr lang="en-US" sz="3200" b="1" dirty="0">
                <a:solidFill>
                  <a:schemeClr val="bg1"/>
                </a:solidFill>
              </a:rPr>
              <a:t>acyclic/topological</a:t>
            </a:r>
            <a:r>
              <a:rPr lang="en-US" sz="3200" dirty="0"/>
              <a:t> order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 original problem: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subproblem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combination</a:t>
            </a:r>
            <a:r>
              <a:rPr lang="en-US" sz="3200" dirty="0"/>
              <a:t> of subproblems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"Easy" Steps to DP</a:t>
            </a:r>
          </a:p>
        </p:txBody>
      </p:sp>
    </p:spTree>
    <p:extLst>
      <p:ext uri="{BB962C8B-B14F-4D97-AF65-F5344CB8AC3E}">
        <p14:creationId xmlns:p14="http://schemas.microsoft.com/office/powerpoint/2010/main" val="8342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47288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Suffixes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… n-1]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Prefixes</a:t>
            </a:r>
            <a:r>
              <a:rPr lang="en-US" dirty="0"/>
              <a:t> x[n-1… 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approaches usually run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Substrings</a:t>
            </a:r>
            <a:r>
              <a:rPr lang="en-US" dirty="0"/>
              <a:t> (subsequences) x[</a:t>
            </a:r>
            <a:r>
              <a:rPr lang="en-US" dirty="0" err="1"/>
              <a:t>i</a:t>
            </a:r>
            <a:r>
              <a:rPr lang="en-US" dirty="0"/>
              <a:t>…j]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Usually runs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(x2)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Subproblems for Sequences</a:t>
            </a:r>
          </a:p>
        </p:txBody>
      </p:sp>
    </p:spTree>
    <p:extLst>
      <p:ext uri="{BB962C8B-B14F-4D97-AF65-F5344CB8AC3E}">
        <p14:creationId xmlns:p14="http://schemas.microsoft.com/office/powerpoint/2010/main" val="3396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and Reconstructing LIS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22177"/>
              </p:ext>
            </p:extLst>
          </p:nvPr>
        </p:nvGraphicFramePr>
        <p:xfrm>
          <a:off x="4476000" y="2169000"/>
          <a:ext cx="32400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</a:tblGrid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427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Goal: 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subsequence of increasing numbers</a:t>
            </a:r>
            <a:br>
              <a:rPr lang="en-US" dirty="0"/>
            </a:br>
            <a:r>
              <a:rPr lang="en-US" dirty="0"/>
              <a:t>within a given sequence</a:t>
            </a:r>
          </a:p>
          <a:p>
            <a:r>
              <a:rPr lang="en-US" dirty="0"/>
              <a:t>This subsequence is not necessarily contiguous, or unique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 {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5</a:t>
            </a:r>
            <a:r>
              <a:rPr lang="en-US" dirty="0"/>
              <a:t>, 8, </a:t>
            </a:r>
            <a:r>
              <a:rPr lang="en-US" b="1" dirty="0">
                <a:solidFill>
                  <a:srgbClr val="FFA000"/>
                </a:solidFill>
              </a:rPr>
              <a:t>6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7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{3, 5, 6, 7}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Top-Down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LIS Optimal Substructure</a:t>
            </a:r>
            <a:endParaRPr lang="en-US" dirty="0"/>
          </a:p>
        </p:txBody>
      </p:sp>
      <p:pic>
        <p:nvPicPr>
          <p:cNvPr id="18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9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20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Break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up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problem into </a:t>
            </a:r>
            <a:r>
              <a:rPr lang="en-GB" b="1" dirty="0">
                <a:solidFill>
                  <a:srgbClr val="FFA000"/>
                </a:solidFill>
              </a:rPr>
              <a:t>sub-problems</a:t>
            </a:r>
          </a:p>
          <a:p>
            <a:pPr>
              <a:buClr>
                <a:schemeClr val="tx1"/>
              </a:buClr>
            </a:pPr>
            <a:r>
              <a:rPr lang="en-GB" dirty="0"/>
              <a:t>Characterize the structure of an </a:t>
            </a:r>
            <a:r>
              <a:rPr lang="en-GB" b="1" dirty="0">
                <a:solidFill>
                  <a:srgbClr val="FFA000"/>
                </a:solidFill>
              </a:rPr>
              <a:t>optimal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Compute</a:t>
            </a:r>
            <a:r>
              <a:rPr lang="en-GB" dirty="0"/>
              <a:t> the optimal solutions, typically in a bottom-up fashion</a:t>
            </a:r>
          </a:p>
          <a:p>
            <a:pPr>
              <a:buClr>
                <a:schemeClr val="tx1"/>
              </a:buClr>
            </a:pPr>
            <a:r>
              <a:rPr lang="en-GB" dirty="0"/>
              <a:t>Construct an </a:t>
            </a:r>
            <a:r>
              <a:rPr lang="en-GB" b="1" dirty="0">
                <a:solidFill>
                  <a:srgbClr val="FFA000"/>
                </a:solidFill>
              </a:rPr>
              <a:t>optimal solution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from computed information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Sub-Structure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31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582870" y="209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291469" y="209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00" y="263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58" y="263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0206839">
            <a:off x="3575224" y="2137707"/>
            <a:ext cx="1085009" cy="17468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331" y="263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355670" y="209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291469" y="209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544" y="263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53293" y="499363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4776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320357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762870" y="2105556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471469" y="2105555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600" y="264192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58" y="2643042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9346806">
            <a:off x="1299891" y="3461038"/>
            <a:ext cx="729163" cy="138069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331" y="264192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35670" y="2105556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471469" y="2105555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544" y="2641928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633293" y="513900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61" y="383357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724" y="382066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282" y="382066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496900" y="3367753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46620" y="3367753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464938" y="3367753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169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1268041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97870" y="2053240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06469" y="2053239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600" y="258961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58" y="2590726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33758">
            <a:off x="940279" y="459426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1" y="258961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70670" y="2053240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06469" y="2053239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544" y="2589612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79321" y="51139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61" y="378126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24" y="3768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82" y="3768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631900" y="3315437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81620" y="3315437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99938" y="3315437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00" y="4911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85" y="49113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52139" y="4507085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631899" y="4507085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60813" y="489886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906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3410" y="1191228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"</a:t>
            </a:r>
            <a:r>
              <a:rPr lang="en-US" sz="3500" b="1" dirty="0">
                <a:solidFill>
                  <a:schemeClr val="bg1"/>
                </a:solidFill>
              </a:rPr>
              <a:t>Controlled</a:t>
            </a:r>
            <a:r>
              <a:rPr lang="en-US" sz="3500" dirty="0"/>
              <a:t>" brute force / exhaustive search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 Key ideas: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Subproblems</a:t>
            </a:r>
            <a:r>
              <a:rPr lang="en-US" sz="3200" dirty="0"/>
              <a:t>: like </a:t>
            </a:r>
            <a:r>
              <a:rPr lang="bg-BG" sz="3200" dirty="0" err="1"/>
              <a:t>an</a:t>
            </a:r>
            <a:r>
              <a:rPr lang="bg-BG" sz="3200" dirty="0"/>
              <a:t> </a:t>
            </a:r>
            <a:r>
              <a:rPr lang="en-US" sz="3200" dirty="0"/>
              <a:t>original problem, but smaller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Write </a:t>
            </a:r>
            <a:r>
              <a:rPr lang="bg-BG" dirty="0"/>
              <a:t>a </a:t>
            </a:r>
            <a:r>
              <a:rPr lang="en-US" dirty="0"/>
              <a:t>solution to one </a:t>
            </a:r>
            <a:r>
              <a:rPr lang="en-US" sz="3400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in terms of solutions 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: remember the </a:t>
            </a:r>
            <a:r>
              <a:rPr lang="en-US" sz="3200" b="1" dirty="0">
                <a:solidFill>
                  <a:schemeClr val="bg1"/>
                </a:solidFill>
              </a:rPr>
              <a:t>solution</a:t>
            </a:r>
            <a:r>
              <a:rPr lang="en-US" sz="3200" dirty="0"/>
              <a:t> to subproblems we’ve already solved, and </a:t>
            </a:r>
            <a:r>
              <a:rPr lang="en-US" sz="32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Guessing</a:t>
            </a:r>
            <a:r>
              <a:rPr lang="en-US" dirty="0"/>
              <a:t>: if you don’t know something, </a:t>
            </a:r>
            <a:r>
              <a:rPr lang="en-US" sz="3400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it!</a:t>
            </a:r>
            <a:r>
              <a:rPr lang="en-US" dirty="0"/>
              <a:t>                (try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130148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3212870" y="208667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921469" y="208667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600" y="26230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058" y="262416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452145">
            <a:off x="2181718" y="4633119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331" y="26230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985670" y="208667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921469" y="208667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544" y="262305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42093" y="568155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61" y="381470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724" y="3801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82" y="3801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946900" y="334887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896620" y="334887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914938" y="334887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00" y="4944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85" y="494479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467139" y="454052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946899" y="454052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1075813" y="493230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2004140" y="493230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97660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92944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07870" y="2078143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16469" y="2078142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00" y="261451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058" y="2615629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2240010" y="3550992"/>
            <a:ext cx="251211" cy="111038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31" y="261451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80670" y="2078143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16469" y="2078142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544" y="261451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289321" y="513885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61" y="380616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4" y="3793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2" y="3793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41900" y="3340340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91620" y="3340340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09938" y="3340340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0" y="4936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85" y="4936254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062139" y="4531988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41899" y="4531988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70813" y="4923765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599140" y="4923765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D36EC-48A5-489B-BBC5-2193CDF433F2}"/>
              </a:ext>
            </a:extLst>
          </p:cNvPr>
          <p:cNvSpPr txBox="1"/>
          <p:nvPr/>
        </p:nvSpPr>
        <p:spPr>
          <a:xfrm>
            <a:off x="863206" y="356679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04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6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5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5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9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2556377" y="519922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5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5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9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494140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8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1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1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1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0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0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6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9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54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7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2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0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0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4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1513559">
            <a:off x="3061147" y="3329477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0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0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4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1307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37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271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271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271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463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463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15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50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497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653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1587CE-2C41-4A7F-BE05-8DBB30FA9823}"/>
              </a:ext>
            </a:extLst>
          </p:cNvPr>
          <p:cNvSpPr txBox="1"/>
          <p:nvPr/>
        </p:nvSpPr>
        <p:spPr>
          <a:xfrm>
            <a:off x="2627166" y="4330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8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6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05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05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59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60865">
            <a:off x="6042197" y="2390991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59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05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05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59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181062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78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76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1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1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1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1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0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0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89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596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49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54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698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0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375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279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64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1224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07870" y="2009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16469" y="2009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00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058" y="2546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2327655">
            <a:off x="6718911" y="2420445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31" y="2545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580670" y="2009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16469" y="2009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544" y="2545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289321" y="51307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61" y="3737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4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2" y="3724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41900" y="3271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491620" y="3271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09938" y="3271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0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85" y="4867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062139" y="4463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41899" y="4463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670813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599140" y="4854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41" y="5915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491621" y="4450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863206" y="3497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783060" y="5653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787502" y="3462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582166" y="4330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874525" y="2234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77" y="3678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62" y="3678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08715" y="3271395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580670" y="3271395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17390" y="3665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45717" y="3665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40328" y="226027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9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273215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942870" y="2058414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651469" y="2058413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00" y="2594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058" y="2595900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5400000">
            <a:off x="7836667" y="3472290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31" y="2594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715670" y="2058414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651469" y="2058413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544" y="2594786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424321" y="517997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61" y="378643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724" y="3773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82" y="3773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676900" y="3320611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626620" y="3320611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644938" y="3320611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00" y="4916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85" y="491652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97139" y="4512259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676899" y="4512259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805813" y="490403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734140" y="490403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82" y="596480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endCxn id="16" idx="4"/>
          </p:cNvCxnSpPr>
          <p:nvPr/>
        </p:nvCxnSpPr>
        <p:spPr bwMode="auto">
          <a:xfrm flipH="1" flipV="1">
            <a:off x="2626621" y="4499350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98206" y="354706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918060" y="570319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922502" y="351191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717166" y="437972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2009525" y="228362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377" y="372726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2" y="372726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243715" y="3320610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715670" y="3320610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852390" y="371477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780717" y="371477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5075328" y="230948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692" y="375094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803030" y="3301801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4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59000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144199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144198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8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681685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697838">
            <a:off x="8400615" y="2271048"/>
            <a:ext cx="378803" cy="152005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68057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144199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144198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68057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26892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87222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85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859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406396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406396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406396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0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5002310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98044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98044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98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989821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605058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585135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632852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788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9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46551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369409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77" y="3813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62" y="3813045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53715" y="3406395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625670" y="3406395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62390" y="3800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90717" y="3800556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85328" y="2395274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92" y="3836732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713030" y="3387586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89FB39-FF4C-45A6-9A45-37F9A37C9715}"/>
              </a:ext>
            </a:extLst>
          </p:cNvPr>
          <p:cNvSpPr txBox="1"/>
          <p:nvPr/>
        </p:nvSpPr>
        <p:spPr>
          <a:xfrm>
            <a:off x="7993318" y="359770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31F5-684D-4D86-A022-DB71BC573637}"/>
              </a:ext>
            </a:extLst>
          </p:cNvPr>
          <p:cNvSpPr txBox="1"/>
          <p:nvPr/>
        </p:nvSpPr>
        <p:spPr>
          <a:xfrm>
            <a:off x="8007897" y="243520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007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 – Optimal SS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44566"/>
            <a:ext cx="930936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3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  <a:endCxn id="23" idx="4"/>
          </p:cNvCxnSpPr>
          <p:nvPr/>
        </p:nvCxnSpPr>
        <p:spPr bwMode="auto">
          <a:xfrm flipV="1">
            <a:off x="2852870" y="2129765"/>
            <a:ext cx="3708599" cy="64266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stCxn id="23" idx="4"/>
            <a:endCxn id="11" idx="1"/>
          </p:cNvCxnSpPr>
          <p:nvPr/>
        </p:nvCxnSpPr>
        <p:spPr bwMode="auto">
          <a:xfrm>
            <a:off x="6561469" y="2129764"/>
            <a:ext cx="876517" cy="640864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613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5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58" y="2667251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355C4F-A1E2-4756-98A2-342D2AF9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331" y="2666137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8E855A-CB50-42E2-B325-DED76DA31C5D}"/>
              </a:ext>
            </a:extLst>
          </p:cNvPr>
          <p:cNvCxnSpPr>
            <a:cxnSpLocks noChangeShapeType="1"/>
            <a:stCxn id="20" idx="0"/>
            <a:endCxn id="23" idx="4"/>
          </p:cNvCxnSpPr>
          <p:nvPr/>
        </p:nvCxnSpPr>
        <p:spPr bwMode="auto">
          <a:xfrm flipV="1">
            <a:off x="5625670" y="2129765"/>
            <a:ext cx="935799" cy="536373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129CFC-28B7-4B5E-B510-53E972D89F2B}"/>
              </a:ext>
            </a:extLst>
          </p:cNvPr>
          <p:cNvCxnSpPr>
            <a:cxnSpLocks noChangeShapeType="1"/>
            <a:stCxn id="23" idx="4"/>
            <a:endCxn id="33" idx="1"/>
          </p:cNvCxnSpPr>
          <p:nvPr/>
        </p:nvCxnSpPr>
        <p:spPr bwMode="auto">
          <a:xfrm>
            <a:off x="6561469" y="2129764"/>
            <a:ext cx="3584003" cy="6397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F63151-D1BA-43A9-ACEF-0F2A51F6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544" y="2666137"/>
            <a:ext cx="777944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2CA78-E9B7-43E6-A252-ECA36E80B5CB}"/>
              </a:ext>
            </a:extLst>
          </p:cNvPr>
          <p:cNvSpPr txBox="1"/>
          <p:nvPr/>
        </p:nvSpPr>
        <p:spPr>
          <a:xfrm>
            <a:off x="9334321" y="5214167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{</a:t>
            </a:r>
            <a:r>
              <a:rPr lang="en-US" sz="2800" b="1" dirty="0">
                <a:solidFill>
                  <a:srgbClr val="FFA000"/>
                </a:solidFill>
              </a:rPr>
              <a:t>3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5</a:t>
            </a:r>
            <a:r>
              <a:rPr lang="en-US" sz="2800" dirty="0"/>
              <a:t>, 8, </a:t>
            </a:r>
            <a:r>
              <a:rPr lang="en-US" sz="2800" b="1" dirty="0">
                <a:solidFill>
                  <a:srgbClr val="FFA000"/>
                </a:solidFill>
              </a:rPr>
              <a:t>6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A000"/>
                </a:solidFill>
              </a:rPr>
              <a:t>7</a:t>
            </a:r>
            <a:r>
              <a:rPr lang="en-US" sz="2800" dirty="0"/>
              <a:t>} </a:t>
            </a:r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C217C8-87A2-4AD6-98D5-D189E4BD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61" y="385778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8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A6B68-1ECC-4E9C-B654-9A25A264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24" y="3844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9881E4-AAF6-4090-AB9D-594B696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82" y="3844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23E118-5FC8-4FEF-AE8C-3BE6102D1395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V="1">
            <a:off x="1586900" y="3391962"/>
            <a:ext cx="968039" cy="46582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25C6F3-5473-4E7E-8F06-5A762BD639F4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V="1">
            <a:off x="2536620" y="3391962"/>
            <a:ext cx="18318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392D-BAE9-4F14-AA72-AECA686FBF9A}"/>
              </a:ext>
            </a:extLst>
          </p:cNvPr>
          <p:cNvCxnSpPr>
            <a:cxnSpLocks noChangeShapeType="1"/>
            <a:stCxn id="15" idx="0"/>
          </p:cNvCxnSpPr>
          <p:nvPr/>
        </p:nvCxnSpPr>
        <p:spPr bwMode="auto">
          <a:xfrm flipH="1" flipV="1">
            <a:off x="2554938" y="3391962"/>
            <a:ext cx="986124" cy="452915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82B5E61-6B7A-497C-A353-D15EC85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87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1358F-C1E7-448F-A377-2A98AE37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85" y="4987876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C3DF22-5DDA-4F6E-B5F7-5C8E22854AB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1107139" y="4583610"/>
            <a:ext cx="479761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79110-AA91-4B47-B2C0-0F5A34C0027E}"/>
              </a:ext>
            </a:extLst>
          </p:cNvPr>
          <p:cNvCxnSpPr>
            <a:cxnSpLocks noChangeShapeType="1"/>
            <a:stCxn id="22" idx="0"/>
          </p:cNvCxnSpPr>
          <p:nvPr/>
        </p:nvCxnSpPr>
        <p:spPr bwMode="auto">
          <a:xfrm flipH="1" flipV="1">
            <a:off x="1586899" y="4583610"/>
            <a:ext cx="462524" cy="40426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E2C0BF6-5906-4885-9E5E-21E8202D02EA}"/>
              </a:ext>
            </a:extLst>
          </p:cNvPr>
          <p:cNvSpPr/>
          <p:nvPr/>
        </p:nvSpPr>
        <p:spPr>
          <a:xfrm>
            <a:off x="715813" y="497538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D3B911-F453-4F5A-8E2A-BB07CB8D2A75}"/>
              </a:ext>
            </a:extLst>
          </p:cNvPr>
          <p:cNvSpPr/>
          <p:nvPr/>
        </p:nvSpPr>
        <p:spPr>
          <a:xfrm>
            <a:off x="1644140" y="4975387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5D3BCD-096B-4E66-8667-BEB89D16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1" y="603615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85BAA1-984A-4EAA-B7DE-77ABF134C235}"/>
              </a:ext>
            </a:extLst>
          </p:cNvPr>
          <p:cNvCxnSpPr>
            <a:cxnSpLocks noChangeShapeType="1"/>
            <a:stCxn id="28" idx="0"/>
            <a:endCxn id="16" idx="4"/>
          </p:cNvCxnSpPr>
          <p:nvPr/>
        </p:nvCxnSpPr>
        <p:spPr bwMode="auto">
          <a:xfrm flipH="1" flipV="1">
            <a:off x="2536621" y="4570701"/>
            <a:ext cx="9159" cy="1465451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3A4469-D0C7-4F82-B80C-CB1F5B99E8D5}"/>
              </a:ext>
            </a:extLst>
          </p:cNvPr>
          <p:cNvSpPr txBox="1"/>
          <p:nvPr/>
        </p:nvSpPr>
        <p:spPr>
          <a:xfrm>
            <a:off x="908206" y="3618418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268F3D-34FC-48D3-923F-A64C3C08A6F0}"/>
              </a:ext>
            </a:extLst>
          </p:cNvPr>
          <p:cNvSpPr txBox="1"/>
          <p:nvPr/>
        </p:nvSpPr>
        <p:spPr>
          <a:xfrm>
            <a:off x="2828060" y="5774541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5A8CA-FF64-4F81-8911-7A45751E21D3}"/>
              </a:ext>
            </a:extLst>
          </p:cNvPr>
          <p:cNvSpPr txBox="1"/>
          <p:nvPr/>
        </p:nvSpPr>
        <p:spPr>
          <a:xfrm>
            <a:off x="3832502" y="358326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F4C73-2289-4027-A9AE-C25A52D36E75}"/>
              </a:ext>
            </a:extLst>
          </p:cNvPr>
          <p:cNvSpPr txBox="1"/>
          <p:nvPr/>
        </p:nvSpPr>
        <p:spPr>
          <a:xfrm>
            <a:off x="2627166" y="445107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7A2D6-C4D3-4B9C-A16C-7873E96E6D14}"/>
              </a:ext>
            </a:extLst>
          </p:cNvPr>
          <p:cNvSpPr txBox="1"/>
          <p:nvPr/>
        </p:nvSpPr>
        <p:spPr>
          <a:xfrm>
            <a:off x="1919525" y="2354975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</a:t>
            </a:r>
            <a:endParaRPr lang="en-GB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99BBF-7E55-4E11-BC83-A00DE652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77" y="379861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6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34F32A-A098-4F51-8897-692C5062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62" y="3798611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AF37F-B2CD-4338-A6C8-EBDEB2424DA3}"/>
              </a:ext>
            </a:extLst>
          </p:cNvPr>
          <p:cNvCxnSpPr>
            <a:cxnSpLocks noChangeShapeType="1"/>
            <a:stCxn id="35" idx="0"/>
            <a:endCxn id="20" idx="4"/>
          </p:cNvCxnSpPr>
          <p:nvPr/>
        </p:nvCxnSpPr>
        <p:spPr bwMode="auto">
          <a:xfrm flipV="1">
            <a:off x="5153715" y="3391961"/>
            <a:ext cx="471954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7756-555B-436A-89CF-B380B2CB669F}"/>
              </a:ext>
            </a:extLst>
          </p:cNvPr>
          <p:cNvCxnSpPr>
            <a:cxnSpLocks noChangeShapeType="1"/>
            <a:stCxn id="38" idx="0"/>
            <a:endCxn id="20" idx="4"/>
          </p:cNvCxnSpPr>
          <p:nvPr/>
        </p:nvCxnSpPr>
        <p:spPr bwMode="auto">
          <a:xfrm flipH="1" flipV="1">
            <a:off x="5625670" y="3391961"/>
            <a:ext cx="470331" cy="406650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5AE5524-6844-45E6-93CD-828B5E06A0B8}"/>
              </a:ext>
            </a:extLst>
          </p:cNvPr>
          <p:cNvSpPr/>
          <p:nvPr/>
        </p:nvSpPr>
        <p:spPr>
          <a:xfrm>
            <a:off x="4762390" y="378612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690666F-12B3-4250-B5AB-BA046F487BA3}"/>
              </a:ext>
            </a:extLst>
          </p:cNvPr>
          <p:cNvSpPr/>
          <p:nvPr/>
        </p:nvSpPr>
        <p:spPr>
          <a:xfrm>
            <a:off x="5690717" y="3786122"/>
            <a:ext cx="766476" cy="762000"/>
          </a:xfrm>
          <a:prstGeom prst="mathMultiply">
            <a:avLst>
              <a:gd name="adj1" fmla="val 2779"/>
            </a:avLst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7062F-A029-4A9F-9CE3-4315BB011E38}"/>
              </a:ext>
            </a:extLst>
          </p:cNvPr>
          <p:cNvSpPr txBox="1"/>
          <p:nvPr/>
        </p:nvSpPr>
        <p:spPr>
          <a:xfrm>
            <a:off x="4985328" y="2380840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CEB497-4DE0-412C-99A7-3223F1DB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92" y="3822298"/>
            <a:ext cx="84267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GB" b="1" dirty="0">
                <a:latin typeface="Calibri" pitchFamily="34" charset="0"/>
              </a:rPr>
              <a:t>7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828F51-C48B-4230-8297-8C2D4010DB1D}"/>
              </a:ext>
            </a:extLst>
          </p:cNvPr>
          <p:cNvCxnSpPr>
            <a:cxnSpLocks noChangeShapeType="1"/>
            <a:stCxn id="44" idx="0"/>
            <a:endCxn id="11" idx="4"/>
          </p:cNvCxnSpPr>
          <p:nvPr/>
        </p:nvCxnSpPr>
        <p:spPr bwMode="auto">
          <a:xfrm flipV="1">
            <a:off x="7713030" y="3373152"/>
            <a:ext cx="0" cy="449147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89FB39-FF4C-45A6-9A45-37F9A37C9715}"/>
              </a:ext>
            </a:extLst>
          </p:cNvPr>
          <p:cNvSpPr txBox="1"/>
          <p:nvPr/>
        </p:nvSpPr>
        <p:spPr>
          <a:xfrm>
            <a:off x="7993318" y="3583266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44FF0B-AAE6-4369-84F3-184E634088A5}"/>
              </a:ext>
            </a:extLst>
          </p:cNvPr>
          <p:cNvSpPr txBox="1"/>
          <p:nvPr/>
        </p:nvSpPr>
        <p:spPr>
          <a:xfrm>
            <a:off x="8007897" y="2420773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B49E48-59E3-400E-8468-744C1D3360AE}"/>
              </a:ext>
            </a:extLst>
          </p:cNvPr>
          <p:cNvSpPr txBox="1"/>
          <p:nvPr/>
        </p:nvSpPr>
        <p:spPr>
          <a:xfrm>
            <a:off x="10744200" y="2420773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D3682-0CB0-4F01-A7D8-9E1246B6B605}"/>
              </a:ext>
            </a:extLst>
          </p:cNvPr>
          <p:cNvSpPr txBox="1"/>
          <p:nvPr/>
        </p:nvSpPr>
        <p:spPr>
          <a:xfrm>
            <a:off x="6827143" y="1002907"/>
            <a:ext cx="25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134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rgbClr val="FFA000"/>
                </a:solidFill>
              </a:rPr>
              <a:t>solving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for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later use</a:t>
            </a:r>
            <a:endParaRPr lang="en-GB" dirty="0"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Example: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Save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the length of the LIS </a:t>
            </a:r>
            <a:b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starting/ending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with each number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2080C-F0CE-46AB-A44D-76A12EC88F4C}"/>
              </a:ext>
            </a:extLst>
          </p:cNvPr>
          <p:cNvSpPr txBox="1"/>
          <p:nvPr/>
        </p:nvSpPr>
        <p:spPr>
          <a:xfrm>
            <a:off x="8167471" y="532236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0CC9-99DD-4AF9-B8ED-F9F0662944F3}"/>
              </a:ext>
            </a:extLst>
          </p:cNvPr>
          <p:cNvSpPr txBox="1"/>
          <p:nvPr/>
        </p:nvSpPr>
        <p:spPr>
          <a:xfrm>
            <a:off x="7495387" y="5795847"/>
            <a:ext cx="2041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of LIS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61080"/>
              </p:ext>
            </p:extLst>
          </p:nvPr>
        </p:nvGraphicFramePr>
        <p:xfrm>
          <a:off x="9668587" y="4932700"/>
          <a:ext cx="2129000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58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4258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0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0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Iterative Bottom-Up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5937872"/>
              </p:ext>
            </p:extLst>
          </p:nvPr>
        </p:nvGraphicFramePr>
        <p:xfrm>
          <a:off x="3456500" y="1044000"/>
          <a:ext cx="5279000" cy="338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5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38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0412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79848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364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7526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9567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31122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21065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2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26413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2249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39229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14175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3581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2249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301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29044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9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451289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27833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78984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21319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5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54864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66391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58985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07590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4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64008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5313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25068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176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73572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77000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35070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6196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6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8271616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4224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39624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627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first two </a:t>
            </a:r>
            <a:r>
              <a:rPr lang="en-US" sz="3200" dirty="0"/>
              <a:t>numbers are </a:t>
            </a:r>
            <a:r>
              <a:rPr lang="en-US" sz="3200" b="1" dirty="0">
                <a:solidFill>
                  <a:srgbClr val="FFA000"/>
                </a:solidFill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Each subsequent number is the sum of the previous two 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b="1" baseline="-10000" dirty="0">
                <a:solidFill>
                  <a:srgbClr val="FFA000"/>
                </a:solidFill>
              </a:rPr>
              <a:t>0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F1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</a:rPr>
              <a:t>Fn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Fn-1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Fn-2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9220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0965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75145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96840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0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0185162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17036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3701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68183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7C60A-C33A-4FAE-B136-DFB87BB011DB}"/>
              </a:ext>
            </a:extLst>
          </p:cNvPr>
          <p:cNvGrpSpPr/>
          <p:nvPr/>
        </p:nvGrpSpPr>
        <p:grpSpPr>
          <a:xfrm>
            <a:off x="11125200" y="2334783"/>
            <a:ext cx="304800" cy="2047428"/>
            <a:chOff x="1751012" y="2334783"/>
            <a:chExt cx="304800" cy="204742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1751012" y="2334783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1D52E8C-725A-4E68-80F0-DFAAD9EEE0DD}"/>
                </a:ext>
              </a:extLst>
            </p:cNvPr>
            <p:cNvSpPr/>
            <p:nvPr/>
          </p:nvSpPr>
          <p:spPr>
            <a:xfrm>
              <a:off x="1751012" y="4001211"/>
              <a:ext cx="304800" cy="381000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51981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2342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17747"/>
              </p:ext>
            </p:extLst>
          </p:nvPr>
        </p:nvGraphicFramePr>
        <p:xfrm>
          <a:off x="475744" y="1713817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6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720"/>
              </p:ext>
            </p:extLst>
          </p:nvPr>
        </p:nvGraphicFramePr>
        <p:xfrm>
          <a:off x="467363" y="2879866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24233"/>
              </p:ext>
            </p:extLst>
          </p:nvPr>
        </p:nvGraphicFramePr>
        <p:xfrm>
          <a:off x="467363" y="458979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7490ADD8-0DDC-47DC-B73A-71891B76D61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150" y="5008122"/>
            <a:ext cx="479701" cy="47970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271A7E97-FC3F-4A0D-868C-7D46CF3262B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1" y="5008122"/>
            <a:ext cx="479701" cy="4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80492"/>
              </p:ext>
            </p:extLst>
          </p:nvPr>
        </p:nvGraphicFramePr>
        <p:xfrm>
          <a:off x="448819" y="158158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91769"/>
              </p:ext>
            </p:extLst>
          </p:nvPr>
        </p:nvGraphicFramePr>
        <p:xfrm>
          <a:off x="448819" y="293400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819" y="4464000"/>
            <a:ext cx="11284800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Subsequence sets: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{3}, {3, 14}, {3, 5}, {3, 5, 12}, {3, 5, 12, 15}, {3, 5, 7},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8}, {3, 5, 7, 8, 9}, {3, 5, 7, 8, 9, 11}, </a:t>
            </a:r>
          </a:p>
          <a:p>
            <a:pPr eaLnBrk="0" fontAlgn="t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     {3, 5, 7, 8, 9, 10},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19499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8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83195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47077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1035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86200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76969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592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6113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87704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3826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3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2641362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42206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58771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4590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0921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35814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95738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5235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25719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358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1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452927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1021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6697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2058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3992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Fib(4)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9A02A29-EC7E-4240-B77B-CB2BD0AB3E5B}"/>
              </a:ext>
            </a:extLst>
          </p:cNvPr>
          <p:cNvSpPr/>
          <p:nvPr/>
        </p:nvSpPr>
        <p:spPr>
          <a:xfrm rot="5400000">
            <a:off x="5628228" y="914400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4158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547785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6593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20718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4157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32890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3, 5, 12, 15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1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6400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679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3203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18466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403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2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7357216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48334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32867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3613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37913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5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83058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0542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43851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85428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576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8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9220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6244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8395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6006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10327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4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0168784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9853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11384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7459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23858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3, 5, 7, 8, 9, 10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1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D35C7E-46DC-42CF-9595-847BDB48245E}"/>
              </a:ext>
            </a:extLst>
          </p:cNvPr>
          <p:cNvGrpSpPr/>
          <p:nvPr/>
        </p:nvGrpSpPr>
        <p:grpSpPr>
          <a:xfrm>
            <a:off x="11125200" y="2201679"/>
            <a:ext cx="304800" cy="3104918"/>
            <a:chOff x="836612" y="2201679"/>
            <a:chExt cx="304800" cy="3104918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E402D46B-F98D-40AB-B38B-C966D00892D7}"/>
                </a:ext>
              </a:extLst>
            </p:cNvPr>
            <p:cNvSpPr/>
            <p:nvPr/>
          </p:nvSpPr>
          <p:spPr>
            <a:xfrm>
              <a:off x="836612" y="2201679"/>
              <a:ext cx="304800" cy="361718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6B4A9A5-A018-434F-9A01-238853A26BF5}"/>
                </a:ext>
              </a:extLst>
            </p:cNvPr>
            <p:cNvSpPr/>
            <p:nvPr/>
          </p:nvSpPr>
          <p:spPr>
            <a:xfrm>
              <a:off x="836612" y="50730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EEF4C84-256B-4C99-8445-ED2FDA5E58AA}"/>
                </a:ext>
              </a:extLst>
            </p:cNvPr>
            <p:cNvSpPr/>
            <p:nvPr/>
          </p:nvSpPr>
          <p:spPr>
            <a:xfrm>
              <a:off x="836612" y="3701412"/>
              <a:ext cx="304800" cy="233585"/>
            </a:xfrm>
            <a:prstGeom prst="downArrow">
              <a:avLst/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56281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4889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57440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079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40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3844"/>
              </p:ext>
            </p:extLst>
          </p:nvPr>
        </p:nvGraphicFramePr>
        <p:xfrm>
          <a:off x="465675" y="4025010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E238C3A-3C2B-48FA-838D-3C4A449781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000" y="4374000"/>
            <a:ext cx="479701" cy="47970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551660A-FB21-49FB-8451-4C6589C539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000" y="4373999"/>
            <a:ext cx="479701" cy="47970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8766"/>
              </p:ext>
            </p:extLst>
          </p:nvPr>
        </p:nvGraphicFramePr>
        <p:xfrm>
          <a:off x="467363" y="2662771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1147"/>
              </p:ext>
            </p:extLst>
          </p:nvPr>
        </p:nvGraphicFramePr>
        <p:xfrm>
          <a:off x="465675" y="544263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57775"/>
              </p:ext>
            </p:extLst>
          </p:nvPr>
        </p:nvGraphicFramePr>
        <p:xfrm>
          <a:off x="468099" y="1626825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8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LIS </a:t>
            </a:r>
            <a:r>
              <a:rPr lang="en-US" dirty="0">
                <a:sym typeface="Wingdings" panose="05000000000000000000" pitchFamily="2" charset="2"/>
              </a:rPr>
              <a:t>– Source Code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26083"/>
              </p:ext>
            </p:extLst>
          </p:nvPr>
        </p:nvGraphicFramePr>
        <p:xfrm>
          <a:off x="468230" y="5136351"/>
          <a:ext cx="11284800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5864" y="1298883"/>
            <a:ext cx="10949531" cy="35425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int[] seq = { 3, 4, 8, 1, 2, 4, 32, 6, 2, 5, 33, 4, 38, 22 };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int[] len = new int[</a:t>
            </a:r>
            <a:r>
              <a:rPr lang="en-US" sz="2400" dirty="0" err="1"/>
              <a:t>seq.length</a:t>
            </a:r>
            <a:r>
              <a:rPr lang="en-US" sz="2400" dirty="0"/>
              <a:t>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(int x = 0; x &lt; seq.length; x++) {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len[x] =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for (int i = 0; i &lt;= x - 1; i++)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if (seq[i] &lt; seq[x] &amp;&amp; len[i] + 1 &gt; len[x])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  len[x] = 1 + len[i];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0180727" y="2997650"/>
            <a:ext cx="304800" cy="203155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91453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14684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5633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0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</a:t>
            </a:r>
            <a:endParaRPr lang="bg-B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E0E30A-7EFB-4861-A898-7CD84093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456" y="1828800"/>
            <a:ext cx="1316544" cy="78519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Fib(4)</a:t>
            </a:r>
            <a:endParaRPr lang="bg-BG" b="1" dirty="0">
              <a:latin typeface="Calibr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3CAF9-F720-4C36-8759-71E57A2011EF}"/>
              </a:ext>
            </a:extLst>
          </p:cNvPr>
          <p:cNvCxnSpPr>
            <a:cxnSpLocks noChangeShapeType="1"/>
            <a:stCxn id="10" idx="7"/>
          </p:cNvCxnSpPr>
          <p:nvPr/>
        </p:nvCxnSpPr>
        <p:spPr bwMode="auto">
          <a:xfrm flipV="1">
            <a:off x="5159477" y="2499008"/>
            <a:ext cx="574783" cy="426896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D74DE-F276-41D8-BFBD-04293AFDB48B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>
            <a:off x="6665198" y="2499008"/>
            <a:ext cx="506321" cy="432518"/>
          </a:xfrm>
          <a:prstGeom prst="line">
            <a:avLst/>
          </a:prstGeom>
          <a:noFill/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FA22D01-952C-4191-A383-0FA46793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74" y="2819610"/>
            <a:ext cx="1191726" cy="72582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Fib(3)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666AF-5021-4E1A-8959-2669C707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28149"/>
            <a:ext cx="1100180" cy="7059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lIns="0" tIns="36000" rIns="0" bIns="36000" anchor="ctr"/>
          <a:lstStyle/>
          <a:p>
            <a:pPr algn="ctr"/>
            <a:r>
              <a:rPr lang="en-US" b="1" dirty="0">
                <a:latin typeface="Calibri" pitchFamily="34" charset="0"/>
              </a:rPr>
              <a:t>Fib(2)</a:t>
            </a:r>
            <a:endParaRPr lang="bg-BG" b="1" dirty="0">
              <a:latin typeface="Calibr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9AE748-B5F1-47DE-8C68-5A12F816EBAD}"/>
              </a:ext>
            </a:extLst>
          </p:cNvPr>
          <p:cNvSpPr/>
          <p:nvPr/>
        </p:nvSpPr>
        <p:spPr>
          <a:xfrm rot="8595634">
            <a:off x="4287775" y="2200071"/>
            <a:ext cx="1143000" cy="228600"/>
          </a:xfrm>
          <a:prstGeom prst="rightArrow">
            <a:avLst>
              <a:gd name="adj1" fmla="val 32385"/>
              <a:gd name="adj2" fmla="val 63211"/>
            </a:avLst>
          </a:prstGeom>
          <a:solidFill>
            <a:srgbClr val="FFA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1299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73129">
            <a:off x="9374180" y="2684165"/>
            <a:ext cx="304800" cy="256288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2135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3188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63186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2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8305800" y="297180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99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32700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52635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332671">
            <a:off x="7876905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99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32700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66144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8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7357930" y="2982341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0471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872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3021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2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9436438">
            <a:off x="6936084" y="2980203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0471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872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1028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6400800" y="2978780"/>
            <a:ext cx="304800" cy="2043440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7638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8921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1512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8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7668605">
            <a:off x="5199263" y="2433251"/>
            <a:ext cx="304800" cy="3087496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7638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8921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9790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2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3581400" y="2946548"/>
            <a:ext cx="304800" cy="2082653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5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5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07339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1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 rot="8563972">
            <a:off x="2777533" y="2723888"/>
            <a:ext cx="304800" cy="2481289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57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5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87696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1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043D7-835A-4ADC-B1EF-C6ED2F7E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LIS - Right-Most Solution</a:t>
            </a:r>
            <a:endParaRPr lang="bg-BG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134E593-7D9C-42A5-8917-6F185BAF9020}"/>
              </a:ext>
            </a:extLst>
          </p:cNvPr>
          <p:cNvSpPr/>
          <p:nvPr/>
        </p:nvSpPr>
        <p:spPr>
          <a:xfrm>
            <a:off x="1790700" y="2957482"/>
            <a:ext cx="304800" cy="2071718"/>
          </a:xfrm>
          <a:prstGeom prst="down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862"/>
              </p:ext>
            </p:extLst>
          </p:nvPr>
        </p:nvGraphicFramePr>
        <p:xfrm>
          <a:off x="450000" y="1915268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73346"/>
              </p:ext>
            </p:extLst>
          </p:nvPr>
        </p:nvGraphicFramePr>
        <p:xfrm>
          <a:off x="457200" y="5216273"/>
          <a:ext cx="11284800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0400">
                  <a:extLst>
                    <a:ext uri="{9D8B030D-6E8A-4147-A177-3AD203B41FA5}">
                      <a16:colId xmlns:a16="http://schemas.microsoft.com/office/drawing/2014/main" val="190266360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795045259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27471012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17989464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64772124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4226614998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88162981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439220365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3133004290"/>
                    </a:ext>
                  </a:extLst>
                </a:gridCol>
                <a:gridCol w="940400">
                  <a:extLst>
                    <a:ext uri="{9D8B030D-6E8A-4147-A177-3AD203B41FA5}">
                      <a16:colId xmlns:a16="http://schemas.microsoft.com/office/drawing/2014/main" val="269790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prev[]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30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54157"/>
              </p:ext>
            </p:extLst>
          </p:nvPr>
        </p:nvGraphicFramePr>
        <p:xfrm>
          <a:off x="457200" y="1297792"/>
          <a:ext cx="2980628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629">
                  <a:extLst>
                    <a:ext uri="{9D8B030D-6E8A-4147-A177-3AD203B41FA5}">
                      <a16:colId xmlns:a16="http://schemas.microsoft.com/office/drawing/2014/main" val="1895080250"/>
                    </a:ext>
                  </a:extLst>
                </a:gridCol>
                <a:gridCol w="2192999">
                  <a:extLst>
                    <a:ext uri="{9D8B030D-6E8A-4147-A177-3AD203B41FA5}">
                      <a16:colId xmlns:a16="http://schemas.microsoft.com/office/drawing/2014/main" val="12441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10, 9, 8, 7, 5, 3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5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12656</Words>
  <Application>Microsoft Office PowerPoint</Application>
  <PresentationFormat>Широк екран</PresentationFormat>
  <Paragraphs>6451</Paragraphs>
  <Slides>172</Slides>
  <Notes>165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172</vt:i4>
      </vt:variant>
    </vt:vector>
  </HeadingPairs>
  <TitlesOfParts>
    <vt:vector size="178" baseType="lpstr">
      <vt:lpstr>Arial</vt:lpstr>
      <vt:lpstr>Calibri</vt:lpstr>
      <vt:lpstr>Consolas</vt:lpstr>
      <vt:lpstr>Wingdings</vt:lpstr>
      <vt:lpstr>Wingdings 2</vt:lpstr>
      <vt:lpstr>SoftUni</vt:lpstr>
      <vt:lpstr>Introduction to Dynamic Programming</vt:lpstr>
      <vt:lpstr>Have a Question?</vt:lpstr>
      <vt:lpstr>Table of Contents</vt:lpstr>
      <vt:lpstr>DP Brief History</vt:lpstr>
      <vt:lpstr>What is Dynamic Programming?</vt:lpstr>
      <vt:lpstr>Fibonacci Sequence</vt:lpstr>
      <vt:lpstr>Example: Fibonacci Sequence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Memoization</vt:lpstr>
      <vt:lpstr>Fibonacci Sequence with DP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Top Down vs Bottom Up</vt:lpstr>
      <vt:lpstr>Fibonacci Sequence</vt:lpstr>
      <vt:lpstr>Fibonacci</vt:lpstr>
      <vt:lpstr>Fibonacci</vt:lpstr>
      <vt:lpstr>Fibonacci</vt:lpstr>
      <vt:lpstr>Fibonacci</vt:lpstr>
      <vt:lpstr>Compare Fibonacci Solutions</vt:lpstr>
      <vt:lpstr>Five Easy Steps to DP</vt:lpstr>
      <vt:lpstr>Five "Easy" Steps to DP</vt:lpstr>
      <vt:lpstr>Useful Subproblems for Sequences</vt:lpstr>
      <vt:lpstr>Longest Increasing Subsequence</vt:lpstr>
      <vt:lpstr>Longest Increasing Subsequence (LIS)</vt:lpstr>
      <vt:lpstr>LIS Optimal Substructure</vt:lpstr>
      <vt:lpstr>Optimal Sub-Structure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LIS – Optimal SS</vt:lpstr>
      <vt:lpstr>Memoization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</vt:lpstr>
      <vt:lpstr>Reconstructing LIS - Right-Most Solution</vt:lpstr>
      <vt:lpstr>Calculating LIS – Source Code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Reconstructing LIS - Right-Most Solution</vt:lpstr>
      <vt:lpstr>Calculating LIS with Previous – Source Code</vt:lpstr>
      <vt:lpstr>Restoring LIS Elements – Source Code</vt:lpstr>
      <vt:lpstr>Move Down/Right Sum</vt:lpstr>
      <vt:lpstr>"Move Down / Right Sum" Problem</vt:lpstr>
      <vt:lpstr>Move D/R Optimal Substructure</vt:lpstr>
      <vt:lpstr>Move Down/Right</vt:lpstr>
      <vt:lpstr>Move Down/Right</vt:lpstr>
      <vt:lpstr>Move Down/Right</vt:lpstr>
      <vt:lpstr>Move Down/Right</vt:lpstr>
      <vt:lpstr>Move Down/Right</vt:lpstr>
      <vt:lpstr>Move Down/Right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Rod Cutting Problem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 – Reconstructing Solution</vt:lpstr>
      <vt:lpstr>Rod Cutting – Recursive Solution</vt:lpstr>
      <vt:lpstr>Rod Cutting – Iterative Solution</vt:lpstr>
      <vt:lpstr>Rod Cutting – Reconstructing Solution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258</cp:revision>
  <dcterms:created xsi:type="dcterms:W3CDTF">2018-05-23T13:08:44Z</dcterms:created>
  <dcterms:modified xsi:type="dcterms:W3CDTF">2022-06-14T13:33:22Z</dcterms:modified>
  <cp:category>computer programming;programming;software development;software engineering</cp:category>
</cp:coreProperties>
</file>