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585" r:id="rId3"/>
    <p:sldId id="590" r:id="rId4"/>
    <p:sldId id="589" r:id="rId5"/>
    <p:sldId id="587" r:id="rId6"/>
    <p:sldId id="588" r:id="rId7"/>
    <p:sldId id="535" r:id="rId8"/>
    <p:sldId id="479" r:id="rId9"/>
    <p:sldId id="536" r:id="rId10"/>
    <p:sldId id="580" r:id="rId11"/>
    <p:sldId id="483" r:id="rId12"/>
    <p:sldId id="534" r:id="rId13"/>
    <p:sldId id="415" r:id="rId14"/>
    <p:sldId id="264" r:id="rId15"/>
    <p:sldId id="492" r:id="rId16"/>
    <p:sldId id="576" r:id="rId17"/>
    <p:sldId id="494" r:id="rId18"/>
    <p:sldId id="586" r:id="rId19"/>
    <p:sldId id="493" r:id="rId20"/>
    <p:sldId id="40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590"/>
            <p14:sldId id="589"/>
          </p14:sldIdLst>
        </p14:section>
        <p14:section name="Diamond Partners" id="{4D65ABC2-87C9-49F6-BC11-6C97A43DF603}">
          <p14:sldIdLst>
            <p14:sldId id="587"/>
            <p14:sldId id="58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34"/>
          </p14:sldIdLst>
        </p14:section>
        <p14:section name="Course Organization" id="{2B4D2ED8-F966-4FF9-BC04-EA7C60E10932}">
          <p14:sldIdLst>
            <p14:sldId id="415"/>
            <p14:sldId id="264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8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softuni.bg/trainings/3811/algorithms-fundamentals-with-java-june-2022" TargetMode="External"/><Relationship Id="rId7" Type="http://schemas.openxmlformats.org/officeDocument/2006/relationships/hyperlink" Target="https://www.facebook.com/groups/AlgorithmsFundamentalswithJavaJune202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89258C-D779-4E93-869E-0AFC7B7669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Fundamentals (with Java)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833" y="1764434"/>
            <a:ext cx="7567087" cy="3805075"/>
          </a:xfrm>
        </p:spPr>
        <p:txBody>
          <a:bodyPr>
            <a:normAutofit/>
          </a:bodyPr>
          <a:lstStyle/>
          <a:p>
            <a:r>
              <a:rPr lang="en-US" sz="3599" noProof="1"/>
              <a:t>Java Developer</a:t>
            </a:r>
            <a:r>
              <a:rPr lang="bg-BG" sz="3599" noProof="1"/>
              <a:t> @ </a:t>
            </a:r>
            <a:r>
              <a:rPr lang="en-US" sz="3599" noProof="1"/>
              <a:t>VMware</a:t>
            </a:r>
          </a:p>
          <a:p>
            <a:r>
              <a:rPr lang="en-US" sz="3599" noProof="1"/>
              <a:t>Experience with Java, C++, C#</a:t>
            </a:r>
          </a:p>
          <a:p>
            <a:r>
              <a:rPr lang="en-US" sz="3599" noProof="1"/>
              <a:t>Technical Trainer @ SoftUni</a:t>
            </a:r>
          </a:p>
          <a:p>
            <a:r>
              <a:rPr lang="en-US" sz="3599" noProof="1"/>
              <a:t>Interested in Astrophysics</a:t>
            </a:r>
            <a:endParaRPr lang="en-GB" sz="35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Martin Paunov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72" y="1854410"/>
            <a:ext cx="4080971" cy="33519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A8495CF-2D85-4850-9A03-B80543DDE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3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6798" y="1536495"/>
            <a:ext cx="161133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15-June-2022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68858" y="1537115"/>
            <a:ext cx="15199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31-July-2022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4019966" y="32766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Fundamentals with Java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2 times/week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15-June-2022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24-July</a:t>
            </a:r>
            <a:r>
              <a:rPr lang="bg-BG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31-July 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8063322" y="153647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24</a:t>
            </a:r>
            <a:r>
              <a:rPr lang="en-US" sz="1999" b="1" dirty="0"/>
              <a:t>-July-2022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Practical problems submitted 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Quick tests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473" y="193328"/>
            <a:ext cx="9503571" cy="88265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47973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2343793" y="742288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759314" y="4479624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857178" y="195512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170466" y="2108615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527540" y="2967554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2698654" y="3595042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417661" y="4646428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612" y="1827594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https://softuni.bg/trainings/3811/algorithms-fundamentals-with-java-june-2022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865" y="3583938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908" y="313824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1452" y="1493430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838865" y="5002238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https://www.facebook.com/groups/AlgorithmsFundamentalswithJavaJune2022/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4876800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544" y="2297633"/>
            <a:ext cx="11222425" cy="3119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597" b="1" dirty="0"/>
              <a:t>#Algorithms-Java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3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6" y="1805050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sorting,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4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512</Words>
  <Application>Microsoft Office PowerPoint</Application>
  <PresentationFormat>По избор</PresentationFormat>
  <Paragraphs>117</Paragraphs>
  <Slides>19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1_SoftUni3_1</vt:lpstr>
      <vt:lpstr>Algorithms Fundamentals (with Java)</vt:lpstr>
      <vt:lpstr>Have a Question?</vt:lpstr>
      <vt:lpstr>Table of Contents</vt:lpstr>
      <vt:lpstr>SoftUni Diamond Partners</vt:lpstr>
      <vt:lpstr>Educational Partners</vt:lpstr>
      <vt:lpstr>Презентация на PowerPoint</vt:lpstr>
      <vt:lpstr>Course Objectives</vt:lpstr>
      <vt:lpstr>Practical Programming Exam</vt:lpstr>
      <vt:lpstr>Theoretical Exam</vt:lpstr>
      <vt:lpstr>Презентация на PowerPoint</vt:lpstr>
      <vt:lpstr>Martin Paunov</vt:lpstr>
      <vt:lpstr>Презентация на PowerPoint</vt:lpstr>
      <vt:lpstr>Course Timeline</vt:lpstr>
      <vt:lpstr>Homework Assignments &amp; Exercises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2022-06-14T07:12:00Z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