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7" r:id="rId35"/>
    <p:sldId id="298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8A25963-47A3-410E-827E-D2E8D8725550}">
          <p14:sldIdLst>
            <p14:sldId id="256"/>
            <p14:sldId id="296"/>
            <p14:sldId id="258"/>
          </p14:sldIdLst>
        </p14:section>
        <p14:section name="Model-View Controller" id="{88A218D0-BAE1-4E32-9DF5-7A4AC86E2C5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pring MVC" id="{A6A84B82-507D-4EC2-9DC5-F2A60B2E515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Thymeleaf" id="{868870F9-BF8F-466D-8EEB-129EC289CF63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5034CE0-1EA8-47EE-82FA-7BC788FB60A4}">
          <p14:sldIdLst>
            <p14:sldId id="287"/>
            <p14:sldId id="293"/>
            <p14:sldId id="297"/>
            <p14:sldId id="298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131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16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14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93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96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Web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00" y="4608647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1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other </a:t>
            </a:r>
            <a:r>
              <a:rPr lang="en-GB" dirty="0"/>
              <a:t>Spring </a:t>
            </a:r>
            <a:r>
              <a:rPr lang="en-GB" dirty="0" smtClean="0"/>
              <a:t>technologies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5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312667" y="3612881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6" y="3169069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9" y="1933719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3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>
                  <a:solidFill>
                    <a:schemeClr val="tx1"/>
                  </a:solidFill>
                </a:rPr>
                <a:t>java.version</a:t>
              </a:r>
              <a:r>
                <a:rPr lang="en-US" sz="2400" dirty="0">
                  <a:solidFill>
                    <a:schemeClr val="tx1"/>
                  </a:solidFill>
                </a:rPr>
                <a:t>&gt;11&lt;/java.version&gt;&lt;/properties&gt;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0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</a:t>
            </a:r>
            <a:r>
              <a:rPr lang="en-GB" dirty="0" smtClean="0"/>
              <a:t>them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</a:t>
            </a:r>
            <a:r>
              <a:rPr lang="en-GB" dirty="0" smtClean="0"/>
              <a:t>routes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78625" y="2545019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78626" y="5403351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6" y="5239405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21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822168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822168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</a:t>
            </a:r>
            <a:r>
              <a:rPr lang="en-GB" sz="2200" dirty="0" err="1">
                <a:solidFill>
                  <a:schemeClr val="bg1"/>
                </a:solidFill>
              </a:rPr>
              <a:t>PostMapping</a:t>
            </a:r>
            <a:r>
              <a:rPr lang="en-GB" sz="2200" dirty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 err="1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5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Model-View Controller (MVC)</a:t>
            </a:r>
            <a:endParaRPr lang="bg-BG" dirty="0" smtClean="0"/>
          </a:p>
          <a:p>
            <a:r>
              <a:rPr lang="en-GB" dirty="0" smtClean="0"/>
              <a:t>Spring MVC</a:t>
            </a:r>
          </a:p>
          <a:p>
            <a:pPr lvl="1"/>
            <a:r>
              <a:rPr lang="en-GB" dirty="0" smtClean="0"/>
              <a:t>Annotations</a:t>
            </a:r>
          </a:p>
          <a:p>
            <a:pPr lvl="1"/>
            <a:r>
              <a:rPr lang="en-GB" dirty="0" smtClean="0"/>
              <a:t>Controllers</a:t>
            </a:r>
          </a:p>
          <a:p>
            <a:pPr lvl="1"/>
            <a:r>
              <a:rPr lang="en-GB" dirty="0" smtClean="0"/>
              <a:t>Processing Requests</a:t>
            </a:r>
          </a:p>
          <a:p>
            <a:r>
              <a:rPr lang="en-GB" dirty="0" err="1" smtClean="0"/>
              <a:t>Thymeleaf</a:t>
            </a:r>
            <a:r>
              <a:rPr lang="en-GB" dirty="0" smtClean="0"/>
              <a:t> View Engine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</a:t>
            </a:r>
            <a:r>
              <a:rPr lang="en-GB" sz="2400" dirty="0" err="1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("hello.html");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72" y="4665117"/>
            <a:ext cx="3559277" cy="1450547"/>
          </a:xfrm>
          <a:prstGeom prst="wedgeRoundRectCallout">
            <a:avLst>
              <a:gd name="adj1" fmla="val -64221"/>
              <a:gd name="adj2" fmla="val -5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 resources/templates/hello.html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8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Template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2675" y="1254247"/>
            <a:ext cx="10129234" cy="5546589"/>
          </a:xfrm>
        </p:spPr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5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r>
              <a:rPr lang="en-GB" dirty="0" smtClean="0"/>
              <a:t>that </a:t>
            </a:r>
            <a:r>
              <a:rPr lang="en-GB" dirty="0"/>
              <a:t>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65725" y="2580498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765725" y="4129474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8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r>
              <a:rPr lang="en-GB" dirty="0" smtClean="0"/>
              <a:t>on </a:t>
            </a:r>
            <a:r>
              <a:rPr lang="en-GB" dirty="0"/>
              <a:t>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1923385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1" y="3356531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78264" y="4377511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1" y="5398491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</a:t>
            </a:r>
            <a:r>
              <a:rPr lang="en-GB" dirty="0" smtClean="0"/>
              <a:t>URLs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4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37502" y="5298407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86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 err="1" smtClean="0">
                <a:solidFill>
                  <a:schemeClr val="bg1"/>
                </a:solidFill>
              </a:rPr>
              <a:t>th:unless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80796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80796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3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769507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769507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865462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865462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73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3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</a:t>
            </a:r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</a:t>
            </a:r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3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18174" y="1541539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Implementing </a:t>
            </a:r>
            <a:r>
              <a:rPr lang="en-US" sz="3200" b="1" dirty="0" smtClean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Open Source </a:t>
            </a:r>
            <a:r>
              <a:rPr lang="en-US" sz="3000" b="1" dirty="0" smtClean="0">
                <a:solidFill>
                  <a:schemeClr val="bg1"/>
                </a:solidFill>
              </a:rPr>
              <a:t>Framework</a:t>
            </a:r>
            <a:r>
              <a:rPr lang="en-US" sz="3000" dirty="0" smtClean="0">
                <a:solidFill>
                  <a:schemeClr val="bg2"/>
                </a:solidFill>
              </a:rPr>
              <a:t> for </a:t>
            </a:r>
            <a:r>
              <a:rPr lang="en-US" sz="3000" b="1" dirty="0" smtClean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Spring </a:t>
            </a:r>
            <a:r>
              <a:rPr lang="en-US" sz="3200" dirty="0">
                <a:solidFill>
                  <a:schemeClr val="bg2"/>
                </a:solidFill>
              </a:rPr>
              <a:t>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342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8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613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MVC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Model-View 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4770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</a:t>
            </a:r>
            <a:r>
              <a:rPr lang="en-GB" dirty="0" smtClean="0"/>
              <a:t>ORM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0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40284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</a:t>
            </a:r>
            <a:br>
              <a:rPr lang="en-GB" dirty="0"/>
            </a:br>
            <a:r>
              <a:rPr lang="en-GB" dirty="0"/>
              <a:t>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36956"/>
            <a:ext cx="10129234" cy="5546589"/>
          </a:xfrm>
        </p:spPr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2675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-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"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1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7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1368</Words>
  <Application>Microsoft Office PowerPoint</Application>
  <PresentationFormat>Widescreen</PresentationFormat>
  <Paragraphs>346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Web Project</vt:lpstr>
      <vt:lpstr>Table of Contents</vt:lpstr>
      <vt:lpstr>Have a Question?</vt:lpstr>
      <vt:lpstr>MVC</vt:lpstr>
      <vt:lpstr>What is Model-View Controller</vt:lpstr>
      <vt:lpstr>Model (Data)</vt:lpstr>
      <vt:lpstr>View </vt:lpstr>
      <vt:lpstr>Controller</vt:lpstr>
      <vt:lpstr>The MVC Pattern</vt:lpstr>
      <vt:lpstr>Spring MVC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Thymeleaf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</dc:title>
  <dc:subject>Java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2021-12-09T07:56:00Z</dcterms:modified>
  <cp:category>programming; education; software engineering; software development</cp:category>
</cp:coreProperties>
</file>