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2" r:id="rId31"/>
    <p:sldId id="293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2"/>
            <p14:sldId id="293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30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Strings can be </a:t>
            </a:r>
            <a:r>
              <a:rPr lang="en-US" sz="3200" b="1" dirty="0">
                <a:solidFill>
                  <a:schemeClr val="bg1"/>
                </a:solidFill>
              </a:rPr>
              <a:t>indexed</a:t>
            </a:r>
            <a:r>
              <a:rPr lang="en-US" sz="3200" dirty="0">
                <a:solidFill>
                  <a:schemeClr val="bg2"/>
                </a:solidFill>
              </a:rPr>
              <a:t> like arrays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50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arrays, they have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property</a:t>
            </a:r>
            <a:endParaRPr lang="en-US" dirty="0"/>
          </a:p>
          <a:p>
            <a:r>
              <a:rPr lang="en-US" dirty="0"/>
              <a:t>Strings can be declared with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quotes</a:t>
            </a:r>
          </a:p>
          <a:p>
            <a:pPr>
              <a:spcBef>
                <a:spcPts val="6600"/>
              </a:spcBef>
            </a:pPr>
            <a:r>
              <a:rPr lang="en-US" dirty="0"/>
              <a:t>Concatenated using the "+" operator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734000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</a:t>
            </a:r>
            <a:br>
              <a:rPr lang="en-US" dirty="0"/>
            </a:br>
            <a:r>
              <a:rPr lang="en-US" dirty="0"/>
              <a:t>characters</a:t>
            </a:r>
          </a:p>
          <a:p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spcBef>
                <a:spcPts val="18600"/>
              </a:spcBef>
            </a:pPr>
            <a:r>
              <a:rPr lang="en-US" dirty="0"/>
              <a:t>Strings can also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06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1445</Words>
  <Application>Microsoft Office PowerPoint</Application>
  <PresentationFormat>Widescreen</PresentationFormat>
  <Paragraphs>241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41</cp:revision>
  <dcterms:created xsi:type="dcterms:W3CDTF">2018-05-23T13:08:44Z</dcterms:created>
  <dcterms:modified xsi:type="dcterms:W3CDTF">2022-03-09T12:24:28Z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