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92" r:id="rId29"/>
    <p:sldId id="317" r:id="rId30"/>
    <p:sldId id="316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A7A9345E-6C7A-4350-89A9-94AF14DE4ED6}">
          <p14:sldIdLst>
            <p14:sldId id="286"/>
            <p14:sldId id="292"/>
            <p14:sldId id="317"/>
            <p14:sldId id="316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7" d="100"/>
          <a:sy n="67" d="100"/>
        </p:scale>
        <p:origin x="77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max?view=net-6.0" TargetMode="External"/><Relationship Id="rId2" Type="http://schemas.openxmlformats.org/officeDocument/2006/relationships/hyperlink" Target="https://docs.microsoft.com/en-us/dotnet/api/system.linq.enumerable.min?view=net-6.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dotnet/api/system.linq.enumerable.average?view=net-6.0" TargetMode="External"/><Relationship Id="rId4" Type="http://schemas.openxmlformats.org/officeDocument/2006/relationships/hyperlink" Target="https://docs.microsoft.com/en-us/dotnet/api/system.linq.enumerable.sum?view=net-6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enumerable.select?view=net-6.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tolist?view=net-6.0" TargetMode="External"/><Relationship Id="rId2" Type="http://schemas.openxmlformats.org/officeDocument/2006/relationships/hyperlink" Target="https://docs.microsoft.com/en-us/dotnet/api/system.linq.enumerable.toarray?view=net-6.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where?view=net-6.0" TargetMode="Externa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#implementing-a-collection-of-keyvalue-pair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https://judge.softuni.org/Contests/Practice/Index/1212#0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dirty="0" err="1"/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dirty="0" err="1"/>
              <a:t>KeyValuePair</a:t>
            </a:r>
            <a:r>
              <a:rPr lang="en-GB" sz="3600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https://judge.softuni.org/Contests/Practice/Index/1212#2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</a:t>
            </a:r>
            <a:r>
              <a:rPr lang="en-GB" sz="3200" dirty="0">
                <a:hlinkClick r:id="rId2"/>
              </a:rPr>
              <a:t>lambda expression</a:t>
            </a:r>
            <a:r>
              <a:rPr lang="en-GB" sz="3200" dirty="0"/>
              <a:t> 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5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Where()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https://judge.softuni.org/Contests/Practice/Index/1212#4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Associative</a:t>
            </a:r>
            <a:r>
              <a:rPr lang="en-US" sz="3600" dirty="0">
                <a:hlinkClick r:id="rId2"/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arrays</a:t>
            </a:r>
            <a:r>
              <a:rPr lang="en-US" sz="3600" dirty="0">
                <a:hlinkClick r:id="rId2"/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Dictionary</a:t>
            </a:r>
            <a:r>
              <a:rPr lang="en-US" sz="3600" dirty="0">
                <a:hlinkClick r:id="rId2"/>
              </a:rPr>
              <a:t>&lt;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K</a:t>
            </a:r>
            <a:r>
              <a:rPr lang="en-US" sz="3600" dirty="0">
                <a:hlinkClick r:id="rId2"/>
              </a:rPr>
              <a:t>,</a:t>
            </a:r>
            <a:r>
              <a:rPr lang="en-US" sz="3600" b="1" dirty="0">
                <a:hlinkClick r:id="rId2"/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V</a:t>
            </a:r>
            <a:r>
              <a:rPr lang="en-US" sz="3600" dirty="0">
                <a:hlinkClick r:id="rId2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Add</a:t>
            </a:r>
            <a:r>
              <a:rPr lang="en-US" sz="3600" dirty="0">
                <a:hlinkClick r:id="rId2"/>
              </a:rPr>
              <a:t>(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key</a:t>
            </a:r>
            <a:r>
              <a:rPr lang="en-US" sz="3600" dirty="0">
                <a:hlinkClick r:id="rId2"/>
              </a:rPr>
              <a:t>,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value</a:t>
            </a:r>
            <a:r>
              <a:rPr lang="en-US" sz="3600" dirty="0">
                <a:hlinkClick r:id="rId2"/>
              </a:rPr>
              <a:t>)</a:t>
            </a:r>
            <a:r>
              <a:rPr lang="en-US" sz="3600" dirty="0"/>
              <a:t>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3"/>
              </a:rPr>
              <a:t>Remove</a:t>
            </a:r>
            <a:r>
              <a:rPr lang="en-US" sz="3600" dirty="0">
                <a:hlinkClick r:id="rId3"/>
              </a:rPr>
              <a:t>(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key</a:t>
            </a:r>
            <a:r>
              <a:rPr lang="en-US" sz="3600" dirty="0">
                <a:solidFill>
                  <a:srgbClr val="234465"/>
                </a:solidFill>
                <a:hlinkClick r:id="rId3"/>
              </a:rPr>
              <a:t>)</a:t>
            </a:r>
            <a:r>
              <a:rPr lang="en-US" sz="3600" dirty="0">
                <a:solidFill>
                  <a:srgbClr val="234465"/>
                </a:solidFill>
              </a:rPr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68375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ContainsKey</a:t>
            </a:r>
            <a:r>
              <a:rPr lang="en-US" sz="3600" dirty="0">
                <a:solidFill>
                  <a:srgbClr val="234465"/>
                </a:solidFill>
                <a:hlinkClick r:id="rId2"/>
              </a:rPr>
              <a:t>(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key</a:t>
            </a:r>
            <a:r>
              <a:rPr lang="en-US" sz="3600" dirty="0">
                <a:solidFill>
                  <a:srgbClr val="234465"/>
                </a:solidFill>
                <a:hlinkClick r:id="rId2"/>
              </a:rPr>
              <a:t>)</a:t>
            </a: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3"/>
              </a:rPr>
              <a:t>ContainsValue</a:t>
            </a:r>
            <a:r>
              <a:rPr lang="en-US" sz="3600" dirty="0">
                <a:solidFill>
                  <a:srgbClr val="234465"/>
                </a:solidFill>
                <a:hlinkClick r:id="rId3"/>
              </a:rPr>
              <a:t>(</a:t>
            </a:r>
            <a:r>
              <a:rPr lang="en-US" sz="3600" b="1" dirty="0">
                <a:solidFill>
                  <a:schemeClr val="bg1"/>
                </a:solidFill>
                <a:hlinkClick r:id="rId3"/>
              </a:rPr>
              <a:t>value</a:t>
            </a:r>
            <a:r>
              <a:rPr lang="en-US" sz="3600" dirty="0">
                <a:solidFill>
                  <a:srgbClr val="234465"/>
                </a:solidFill>
                <a:hlinkClick r:id="rId3"/>
              </a:rPr>
              <a:t>)</a:t>
            </a: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4" y="4644000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1847</Words>
  <Application>Microsoft Office PowerPoint</Application>
  <PresentationFormat>Widescreen</PresentationFormat>
  <Paragraphs>329</Paragraphs>
  <Slides>32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32</cp:revision>
  <dcterms:created xsi:type="dcterms:W3CDTF">2018-05-23T13:08:44Z</dcterms:created>
  <dcterms:modified xsi:type="dcterms:W3CDTF">2021-12-22T14:17:54Z</dcterms:modified>
  <cp:category>programming;computer programming;software development;web development</cp:category>
</cp:coreProperties>
</file>