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331" r:id="rId4"/>
    <p:sldId id="258" r:id="rId5"/>
    <p:sldId id="259" r:id="rId6"/>
    <p:sldId id="332" r:id="rId7"/>
    <p:sldId id="333" r:id="rId8"/>
    <p:sldId id="380" r:id="rId9"/>
    <p:sldId id="381" r:id="rId10"/>
    <p:sldId id="382" r:id="rId11"/>
    <p:sldId id="383" r:id="rId12"/>
    <p:sldId id="277" r:id="rId13"/>
    <p:sldId id="386" r:id="rId14"/>
    <p:sldId id="387" r:id="rId15"/>
    <p:sldId id="388" r:id="rId16"/>
    <p:sldId id="336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8" r:id="rId25"/>
    <p:sldId id="369" r:id="rId26"/>
    <p:sldId id="373" r:id="rId27"/>
    <p:sldId id="374" r:id="rId28"/>
    <p:sldId id="375" r:id="rId29"/>
    <p:sldId id="376" r:id="rId30"/>
    <p:sldId id="343" r:id="rId31"/>
    <p:sldId id="344" r:id="rId32"/>
    <p:sldId id="345" r:id="rId33"/>
    <p:sldId id="356" r:id="rId34"/>
    <p:sldId id="346" r:id="rId35"/>
    <p:sldId id="347" r:id="rId36"/>
    <p:sldId id="348" r:id="rId37"/>
    <p:sldId id="349" r:id="rId38"/>
    <p:sldId id="350" r:id="rId39"/>
    <p:sldId id="358" r:id="rId40"/>
    <p:sldId id="357" r:id="rId41"/>
    <p:sldId id="359" r:id="rId42"/>
    <p:sldId id="351" r:id="rId43"/>
    <p:sldId id="352" r:id="rId44"/>
    <p:sldId id="353" r:id="rId45"/>
    <p:sldId id="355" r:id="rId46"/>
    <p:sldId id="377" r:id="rId47"/>
    <p:sldId id="318" r:id="rId48"/>
    <p:sldId id="316" r:id="rId49"/>
    <p:sldId id="328" r:id="rId50"/>
    <p:sldId id="329" r:id="rId51"/>
    <p:sldId id="33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3B612B-C933-407A-8D72-BA676F157924}">
          <p14:sldIdLst>
            <p14:sldId id="256"/>
            <p14:sldId id="257"/>
            <p14:sldId id="331"/>
          </p14:sldIdLst>
        </p14:section>
        <p14:section name="Binary Trees and BT Traversal" id="{A49FE0CD-D5FE-41CF-AD78-18F371646EED}">
          <p14:sldIdLst>
            <p14:sldId id="258"/>
            <p14:sldId id="259"/>
            <p14:sldId id="332"/>
            <p14:sldId id="333"/>
            <p14:sldId id="380"/>
            <p14:sldId id="381"/>
            <p14:sldId id="382"/>
            <p14:sldId id="383"/>
            <p14:sldId id="277"/>
            <p14:sldId id="386"/>
            <p14:sldId id="387"/>
            <p14:sldId id="388"/>
            <p14:sldId id="336"/>
          </p14:sldIdLst>
        </p14:section>
        <p14:section name="Binary Search Trees" id="{28690D50-B982-4051-B72E-7A847954A973}">
          <p14:sldIdLst>
            <p14:sldId id="360"/>
            <p14:sldId id="361"/>
            <p14:sldId id="362"/>
            <p14:sldId id="363"/>
            <p14:sldId id="364"/>
            <p14:sldId id="365"/>
            <p14:sldId id="366"/>
            <p14:sldId id="368"/>
            <p14:sldId id="369"/>
            <p14:sldId id="373"/>
            <p14:sldId id="374"/>
            <p14:sldId id="375"/>
            <p14:sldId id="376"/>
          </p14:sldIdLst>
        </p14:section>
        <p14:section name="Heaps" id="{070F7043-457B-434D-82C5-35CB1978A710}">
          <p14:sldIdLst>
            <p14:sldId id="343"/>
            <p14:sldId id="344"/>
            <p14:sldId id="345"/>
            <p14:sldId id="356"/>
            <p14:sldId id="346"/>
            <p14:sldId id="347"/>
            <p14:sldId id="348"/>
            <p14:sldId id="349"/>
            <p14:sldId id="350"/>
            <p14:sldId id="358"/>
            <p14:sldId id="357"/>
            <p14:sldId id="359"/>
          </p14:sldIdLst>
        </p14:section>
        <p14:section name="Priority Queue" id="{873D9E3F-FED2-4133-8015-EDC6840F0627}">
          <p14:sldIdLst>
            <p14:sldId id="351"/>
            <p14:sldId id="352"/>
            <p14:sldId id="353"/>
            <p14:sldId id="355"/>
          </p14:sldIdLst>
        </p14:section>
        <p14:section name="Summary" id="{3DF27C43-726A-411A-9062-BAEF3C383E66}">
          <p14:sldIdLst>
            <p14:sldId id="377"/>
            <p14:sldId id="318"/>
            <p14:sldId id="316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 autoAdjust="0"/>
    <p:restoredTop sz="95248" autoAdjust="0"/>
  </p:normalViewPr>
  <p:slideViewPr>
    <p:cSldViewPr showGuides="1">
      <p:cViewPr varScale="1">
        <p:scale>
          <a:sx n="170" d="100"/>
          <a:sy n="170" d="100"/>
        </p:scale>
        <p:origin x="81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C14FE-FB84-4613-A605-4C2E29B07925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C6659-AB35-4B2A-9B70-DE4A28057AC0}">
      <dgm:prSet phldrT="[Text]" phldr="1"/>
      <dgm:spPr/>
      <dgm:t>
        <a:bodyPr/>
        <a:lstStyle/>
        <a:p>
          <a:endParaRPr lang="en-US" dirty="0"/>
        </a:p>
      </dgm:t>
    </dgm:pt>
    <dgm:pt modelId="{B2109459-903B-4E39-9B2A-DF17ED1DD12A}" type="parTrans" cxnId="{337C5CE1-7650-4810-90A2-F7913A9A7FC6}">
      <dgm:prSet/>
      <dgm:spPr/>
      <dgm:t>
        <a:bodyPr/>
        <a:lstStyle/>
        <a:p>
          <a:endParaRPr lang="en-US"/>
        </a:p>
      </dgm:t>
    </dgm:pt>
    <dgm:pt modelId="{D73369C5-43D2-4A7C-8085-02B316E9AB1B}" type="sibTrans" cxnId="{337C5CE1-7650-4810-90A2-F7913A9A7FC6}">
      <dgm:prSet/>
      <dgm:spPr/>
      <dgm:t>
        <a:bodyPr/>
        <a:lstStyle/>
        <a:p>
          <a:endParaRPr lang="en-US"/>
        </a:p>
      </dgm:t>
    </dgm:pt>
    <dgm:pt modelId="{4FAD6957-3F8C-439A-8B38-658E59B57F94}">
      <dgm:prSet phldrT="[Text]" phldr="1"/>
      <dgm:spPr/>
      <dgm:t>
        <a:bodyPr/>
        <a:lstStyle/>
        <a:p>
          <a:endParaRPr lang="en-US"/>
        </a:p>
      </dgm:t>
    </dgm:pt>
    <dgm:pt modelId="{84158E8A-D2DD-4FAA-853E-90B2017CCEF9}" type="parTrans" cxnId="{A2E944D9-5C8D-49FA-8BF8-21F8B071E8DB}">
      <dgm:prSet/>
      <dgm:spPr/>
      <dgm:t>
        <a:bodyPr/>
        <a:lstStyle/>
        <a:p>
          <a:endParaRPr lang="en-US"/>
        </a:p>
      </dgm:t>
    </dgm:pt>
    <dgm:pt modelId="{81B62400-06A4-4EBF-ACE5-1B90F6D24180}" type="sibTrans" cxnId="{A2E944D9-5C8D-49FA-8BF8-21F8B071E8DB}">
      <dgm:prSet/>
      <dgm:spPr/>
      <dgm:t>
        <a:bodyPr/>
        <a:lstStyle/>
        <a:p>
          <a:endParaRPr lang="en-US"/>
        </a:p>
      </dgm:t>
    </dgm:pt>
    <dgm:pt modelId="{9B8CE23B-E2C9-4182-89AB-51D09B9D0000}">
      <dgm:prSet phldrT="[Text]" phldr="1"/>
      <dgm:spPr/>
      <dgm:t>
        <a:bodyPr/>
        <a:lstStyle/>
        <a:p>
          <a:endParaRPr lang="en-US"/>
        </a:p>
      </dgm:t>
    </dgm:pt>
    <dgm:pt modelId="{CA548C71-DDB6-476C-89B6-233C6735790D}" type="parTrans" cxnId="{258197AF-12E0-4F98-A964-CBB798206747}">
      <dgm:prSet/>
      <dgm:spPr/>
      <dgm:t>
        <a:bodyPr/>
        <a:lstStyle/>
        <a:p>
          <a:endParaRPr lang="en-US"/>
        </a:p>
      </dgm:t>
    </dgm:pt>
    <dgm:pt modelId="{A134991B-9557-4CEF-96BA-F46707E471BC}" type="sibTrans" cxnId="{258197AF-12E0-4F98-A964-CBB798206747}">
      <dgm:prSet/>
      <dgm:spPr/>
      <dgm:t>
        <a:bodyPr/>
        <a:lstStyle/>
        <a:p>
          <a:endParaRPr lang="en-US"/>
        </a:p>
      </dgm:t>
    </dgm:pt>
    <dgm:pt modelId="{38803947-B1D6-4E38-A3C2-D4B767497EE0}">
      <dgm:prSet phldrT="[Text]" phldr="1"/>
      <dgm:spPr/>
      <dgm:t>
        <a:bodyPr/>
        <a:lstStyle/>
        <a:p>
          <a:endParaRPr lang="en-US"/>
        </a:p>
      </dgm:t>
    </dgm:pt>
    <dgm:pt modelId="{F899AE1A-65F7-466F-96CA-18FE10B03991}" type="parTrans" cxnId="{20EF0FD8-82D2-46ED-9C34-E5CFA3B61195}">
      <dgm:prSet/>
      <dgm:spPr/>
      <dgm:t>
        <a:bodyPr/>
        <a:lstStyle/>
        <a:p>
          <a:endParaRPr lang="en-US"/>
        </a:p>
      </dgm:t>
    </dgm:pt>
    <dgm:pt modelId="{2F578E44-FBB8-4492-84D1-DBF97CF4EBB2}" type="sibTrans" cxnId="{20EF0FD8-82D2-46ED-9C34-E5CFA3B61195}">
      <dgm:prSet/>
      <dgm:spPr/>
      <dgm:t>
        <a:bodyPr/>
        <a:lstStyle/>
        <a:p>
          <a:endParaRPr lang="en-US"/>
        </a:p>
      </dgm:t>
    </dgm:pt>
    <dgm:pt modelId="{C6B80C41-F2DE-49C4-BDF8-7935A21F2276}">
      <dgm:prSet phldrT="[Text]" phldr="1"/>
      <dgm:spPr/>
      <dgm:t>
        <a:bodyPr/>
        <a:lstStyle/>
        <a:p>
          <a:endParaRPr lang="en-US" dirty="0"/>
        </a:p>
      </dgm:t>
    </dgm:pt>
    <dgm:pt modelId="{4EDCCE5F-09F6-4D04-B123-DC66490B6112}" type="sibTrans" cxnId="{B1B1D8BB-A099-4F70-BACD-61E41BAA433B}">
      <dgm:prSet/>
      <dgm:spPr/>
      <dgm:t>
        <a:bodyPr/>
        <a:lstStyle/>
        <a:p>
          <a:endParaRPr lang="en-US"/>
        </a:p>
      </dgm:t>
    </dgm:pt>
    <dgm:pt modelId="{56F059AD-F9B3-4963-A592-475CE16945DB}" type="parTrans" cxnId="{B1B1D8BB-A099-4F70-BACD-61E41BAA433B}">
      <dgm:prSet/>
      <dgm:spPr/>
      <dgm:t>
        <a:bodyPr/>
        <a:lstStyle/>
        <a:p>
          <a:endParaRPr lang="en-US"/>
        </a:p>
      </dgm:t>
    </dgm:pt>
    <dgm:pt modelId="{3A769F8D-9241-4D98-A6E1-FC4CBE19B687}" type="pres">
      <dgm:prSet presAssocID="{61BC14FE-FB84-4613-A605-4C2E29B079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29005-4E72-4D13-8BC6-82B159CEFE1D}" type="pres">
      <dgm:prSet presAssocID="{B0CC6659-AB35-4B2A-9B70-DE4A28057AC0}" presName="hierRoot1" presStyleCnt="0"/>
      <dgm:spPr/>
    </dgm:pt>
    <dgm:pt modelId="{A18027E0-2429-40F0-AFC0-DA16B34EB151}" type="pres">
      <dgm:prSet presAssocID="{B0CC6659-AB35-4B2A-9B70-DE4A28057AC0}" presName="composite" presStyleCnt="0"/>
      <dgm:spPr/>
    </dgm:pt>
    <dgm:pt modelId="{22EA4494-A503-438A-AE8A-23865EB21B85}" type="pres">
      <dgm:prSet presAssocID="{B0CC6659-AB35-4B2A-9B70-DE4A28057AC0}" presName="image" presStyleLbl="node0" presStyleIdx="0" presStyleCnt="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56354901-CF07-43BC-BBAE-6DD4B352E6B4}" type="pres">
      <dgm:prSet presAssocID="{B0CC6659-AB35-4B2A-9B70-DE4A28057AC0}" presName="text" presStyleLbl="revTx" presStyleIdx="0" presStyleCnt="5">
        <dgm:presLayoutVars>
          <dgm:chPref val="3"/>
        </dgm:presLayoutVars>
      </dgm:prSet>
      <dgm:spPr/>
    </dgm:pt>
    <dgm:pt modelId="{C5D6CD09-0DF4-4C6F-82C5-2EBE30880751}" type="pres">
      <dgm:prSet presAssocID="{B0CC6659-AB35-4B2A-9B70-DE4A28057AC0}" presName="hierChild2" presStyleCnt="0"/>
      <dgm:spPr/>
    </dgm:pt>
    <dgm:pt modelId="{7A3CD863-2B20-481C-839C-0ACD14F545A1}" type="pres">
      <dgm:prSet presAssocID="{84158E8A-D2DD-4FAA-853E-90B2017CCEF9}" presName="Name10" presStyleLbl="parChTrans1D2" presStyleIdx="0" presStyleCnt="2"/>
      <dgm:spPr/>
    </dgm:pt>
    <dgm:pt modelId="{4091E04A-A233-42D4-9447-B8B015967B4E}" type="pres">
      <dgm:prSet presAssocID="{4FAD6957-3F8C-439A-8B38-658E59B57F94}" presName="hierRoot2" presStyleCnt="0"/>
      <dgm:spPr/>
    </dgm:pt>
    <dgm:pt modelId="{20F10923-C199-4BE5-90FD-0C8EF26B358C}" type="pres">
      <dgm:prSet presAssocID="{4FAD6957-3F8C-439A-8B38-658E59B57F94}" presName="composite2" presStyleCnt="0"/>
      <dgm:spPr/>
    </dgm:pt>
    <dgm:pt modelId="{E3199327-2010-4124-95C4-6DEA3C6A85B6}" type="pres">
      <dgm:prSet presAssocID="{4FAD6957-3F8C-439A-8B38-658E59B57F94}" presName="image2" presStyleLbl="node2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6C81D741-A613-4715-809D-45CB4E3EAB42}" type="pres">
      <dgm:prSet presAssocID="{4FAD6957-3F8C-439A-8B38-658E59B57F94}" presName="text2" presStyleLbl="revTx" presStyleIdx="1" presStyleCnt="5">
        <dgm:presLayoutVars>
          <dgm:chPref val="3"/>
        </dgm:presLayoutVars>
      </dgm:prSet>
      <dgm:spPr/>
    </dgm:pt>
    <dgm:pt modelId="{6828BA3F-5B17-4B63-B985-03ABCB20CF53}" type="pres">
      <dgm:prSet presAssocID="{4FAD6957-3F8C-439A-8B38-658E59B57F94}" presName="hierChild3" presStyleCnt="0"/>
      <dgm:spPr/>
    </dgm:pt>
    <dgm:pt modelId="{BFCE65FF-8CCD-408F-8891-6B1BD5DB978E}" type="pres">
      <dgm:prSet presAssocID="{CA548C71-DDB6-476C-89B6-233C6735790D}" presName="Name17" presStyleLbl="parChTrans1D3" presStyleIdx="0" presStyleCnt="2"/>
      <dgm:spPr/>
    </dgm:pt>
    <dgm:pt modelId="{A43E8A4C-0A85-4D05-968E-3CA6EF912FC2}" type="pres">
      <dgm:prSet presAssocID="{9B8CE23B-E2C9-4182-89AB-51D09B9D0000}" presName="hierRoot3" presStyleCnt="0"/>
      <dgm:spPr/>
    </dgm:pt>
    <dgm:pt modelId="{2EBD5AFA-EB37-445F-95CB-749DAA4784BD}" type="pres">
      <dgm:prSet presAssocID="{9B8CE23B-E2C9-4182-89AB-51D09B9D0000}" presName="composite3" presStyleCnt="0"/>
      <dgm:spPr/>
    </dgm:pt>
    <dgm:pt modelId="{5634A969-9C00-4281-B383-B98DE2DB17D6}" type="pres">
      <dgm:prSet presAssocID="{9B8CE23B-E2C9-4182-89AB-51D09B9D0000}" presName="image3" presStyleLbl="node3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CD33DE6A-02CA-4252-B8BF-85CA59773001}" type="pres">
      <dgm:prSet presAssocID="{9B8CE23B-E2C9-4182-89AB-51D09B9D0000}" presName="text3" presStyleLbl="revTx" presStyleIdx="2" presStyleCnt="5">
        <dgm:presLayoutVars>
          <dgm:chPref val="3"/>
        </dgm:presLayoutVars>
      </dgm:prSet>
      <dgm:spPr/>
    </dgm:pt>
    <dgm:pt modelId="{B51AE847-11A7-468D-88F7-153B8B0235E0}" type="pres">
      <dgm:prSet presAssocID="{9B8CE23B-E2C9-4182-89AB-51D09B9D0000}" presName="hierChild4" presStyleCnt="0"/>
      <dgm:spPr/>
    </dgm:pt>
    <dgm:pt modelId="{EA6F8E45-1D47-467D-B9F2-EA79A5A5C9AB}" type="pres">
      <dgm:prSet presAssocID="{F899AE1A-65F7-466F-96CA-18FE10B03991}" presName="Name17" presStyleLbl="parChTrans1D3" presStyleIdx="1" presStyleCnt="2"/>
      <dgm:spPr/>
    </dgm:pt>
    <dgm:pt modelId="{77D36C26-E192-4E3E-83F4-7582AA75425A}" type="pres">
      <dgm:prSet presAssocID="{38803947-B1D6-4E38-A3C2-D4B767497EE0}" presName="hierRoot3" presStyleCnt="0"/>
      <dgm:spPr/>
    </dgm:pt>
    <dgm:pt modelId="{5C532C92-4CF1-429F-A922-F492D9E247CD}" type="pres">
      <dgm:prSet presAssocID="{38803947-B1D6-4E38-A3C2-D4B767497EE0}" presName="composite3" presStyleCnt="0"/>
      <dgm:spPr/>
    </dgm:pt>
    <dgm:pt modelId="{512AC827-47A0-480A-AEDA-CF7DB040785E}" type="pres">
      <dgm:prSet presAssocID="{38803947-B1D6-4E38-A3C2-D4B767497EE0}" presName="image3" presStyleLbl="node3" presStyleIdx="1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FF5120EB-B889-4CA9-989F-37F206DB3FE1}" type="pres">
      <dgm:prSet presAssocID="{38803947-B1D6-4E38-A3C2-D4B767497EE0}" presName="text3" presStyleLbl="revTx" presStyleIdx="3" presStyleCnt="5">
        <dgm:presLayoutVars>
          <dgm:chPref val="3"/>
        </dgm:presLayoutVars>
      </dgm:prSet>
      <dgm:spPr/>
    </dgm:pt>
    <dgm:pt modelId="{6BDA7EE7-1B54-445D-861C-BB76CD4B96F6}" type="pres">
      <dgm:prSet presAssocID="{38803947-B1D6-4E38-A3C2-D4B767497EE0}" presName="hierChild4" presStyleCnt="0"/>
      <dgm:spPr/>
    </dgm:pt>
    <dgm:pt modelId="{6C2EC84D-9191-48C6-90F0-BBE3AF76A463}" type="pres">
      <dgm:prSet presAssocID="{56F059AD-F9B3-4963-A592-475CE16945DB}" presName="Name10" presStyleLbl="parChTrans1D2" presStyleIdx="1" presStyleCnt="2"/>
      <dgm:spPr/>
    </dgm:pt>
    <dgm:pt modelId="{020C7379-7A73-49DD-9B8E-8BF5D6DDEA51}" type="pres">
      <dgm:prSet presAssocID="{C6B80C41-F2DE-49C4-BDF8-7935A21F2276}" presName="hierRoot2" presStyleCnt="0"/>
      <dgm:spPr/>
    </dgm:pt>
    <dgm:pt modelId="{7368190E-F935-4774-8D04-3C86C0130385}" type="pres">
      <dgm:prSet presAssocID="{C6B80C41-F2DE-49C4-BDF8-7935A21F2276}" presName="composite2" presStyleCnt="0"/>
      <dgm:spPr/>
    </dgm:pt>
    <dgm:pt modelId="{5E31D797-474F-42DA-B41B-DA0EC94C5654}" type="pres">
      <dgm:prSet presAssocID="{C6B80C41-F2DE-49C4-BDF8-7935A21F2276}" presName="image2" presStyleLbl="node2" presStyleIdx="1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5933E2F7-224E-4DEA-870E-A4D31F92ACB4}" type="pres">
      <dgm:prSet presAssocID="{C6B80C41-F2DE-49C4-BDF8-7935A21F2276}" presName="text2" presStyleLbl="revTx" presStyleIdx="4" presStyleCnt="5" custLinFactNeighborX="-49279" custLinFactNeighborY="99790">
        <dgm:presLayoutVars>
          <dgm:chPref val="3"/>
        </dgm:presLayoutVars>
      </dgm:prSet>
      <dgm:spPr/>
    </dgm:pt>
    <dgm:pt modelId="{A31C6DC7-E8AA-497F-97B3-A58277DDAB30}" type="pres">
      <dgm:prSet presAssocID="{C6B80C41-F2DE-49C4-BDF8-7935A21F2276}" presName="hierChild3" presStyleCnt="0"/>
      <dgm:spPr/>
    </dgm:pt>
  </dgm:ptLst>
  <dgm:cxnLst>
    <dgm:cxn modelId="{3E2E2315-F12C-403B-B155-B2D6A76BECCC}" type="presOf" srcId="{F899AE1A-65F7-466F-96CA-18FE10B03991}" destId="{EA6F8E45-1D47-467D-B9F2-EA79A5A5C9AB}" srcOrd="0" destOrd="0" presId="urn:microsoft.com/office/officeart/2009/layout/CirclePictureHierarchy"/>
    <dgm:cxn modelId="{D750CA15-FD88-43CE-83F5-D814C306E81C}" type="presOf" srcId="{61BC14FE-FB84-4613-A605-4C2E29B07925}" destId="{3A769F8D-9241-4D98-A6E1-FC4CBE19B687}" srcOrd="0" destOrd="0" presId="urn:microsoft.com/office/officeart/2009/layout/CirclePictureHierarchy"/>
    <dgm:cxn modelId="{6EB7151E-629C-41CF-B1E1-53BBB16F97A8}" type="presOf" srcId="{B0CC6659-AB35-4B2A-9B70-DE4A28057AC0}" destId="{56354901-CF07-43BC-BBAE-6DD4B352E6B4}" srcOrd="0" destOrd="0" presId="urn:microsoft.com/office/officeart/2009/layout/CirclePictureHierarchy"/>
    <dgm:cxn modelId="{897C2768-8DEB-42A3-AB4E-B72369303910}" type="presOf" srcId="{84158E8A-D2DD-4FAA-853E-90B2017CCEF9}" destId="{7A3CD863-2B20-481C-839C-0ACD14F545A1}" srcOrd="0" destOrd="0" presId="urn:microsoft.com/office/officeart/2009/layout/CirclePictureHierarchy"/>
    <dgm:cxn modelId="{2527FC8F-7401-474D-960E-0D9A8DA2DCF7}" type="presOf" srcId="{56F059AD-F9B3-4963-A592-475CE16945DB}" destId="{6C2EC84D-9191-48C6-90F0-BBE3AF76A463}" srcOrd="0" destOrd="0" presId="urn:microsoft.com/office/officeart/2009/layout/CirclePictureHierarchy"/>
    <dgm:cxn modelId="{2A568CA4-573B-4185-9B42-0280B33588CB}" type="presOf" srcId="{CA548C71-DDB6-476C-89B6-233C6735790D}" destId="{BFCE65FF-8CCD-408F-8891-6B1BD5DB978E}" srcOrd="0" destOrd="0" presId="urn:microsoft.com/office/officeart/2009/layout/CirclePictureHierarchy"/>
    <dgm:cxn modelId="{258197AF-12E0-4F98-A964-CBB798206747}" srcId="{4FAD6957-3F8C-439A-8B38-658E59B57F94}" destId="{9B8CE23B-E2C9-4182-89AB-51D09B9D0000}" srcOrd="0" destOrd="0" parTransId="{CA548C71-DDB6-476C-89B6-233C6735790D}" sibTransId="{A134991B-9557-4CEF-96BA-F46707E471BC}"/>
    <dgm:cxn modelId="{88FBB9B7-6E8C-40AF-8494-340E3AF93FF9}" type="presOf" srcId="{9B8CE23B-E2C9-4182-89AB-51D09B9D0000}" destId="{CD33DE6A-02CA-4252-B8BF-85CA59773001}" srcOrd="0" destOrd="0" presId="urn:microsoft.com/office/officeart/2009/layout/CirclePictureHierarchy"/>
    <dgm:cxn modelId="{B1B1D8BB-A099-4F70-BACD-61E41BAA433B}" srcId="{B0CC6659-AB35-4B2A-9B70-DE4A28057AC0}" destId="{C6B80C41-F2DE-49C4-BDF8-7935A21F2276}" srcOrd="1" destOrd="0" parTransId="{56F059AD-F9B3-4963-A592-475CE16945DB}" sibTransId="{4EDCCE5F-09F6-4D04-B123-DC66490B6112}"/>
    <dgm:cxn modelId="{AE75DECC-3E9A-40B2-B3B9-3D85F152D023}" type="presOf" srcId="{38803947-B1D6-4E38-A3C2-D4B767497EE0}" destId="{FF5120EB-B889-4CA9-989F-37F206DB3FE1}" srcOrd="0" destOrd="0" presId="urn:microsoft.com/office/officeart/2009/layout/CirclePictureHierarchy"/>
    <dgm:cxn modelId="{20EF0FD8-82D2-46ED-9C34-E5CFA3B61195}" srcId="{4FAD6957-3F8C-439A-8B38-658E59B57F94}" destId="{38803947-B1D6-4E38-A3C2-D4B767497EE0}" srcOrd="1" destOrd="0" parTransId="{F899AE1A-65F7-466F-96CA-18FE10B03991}" sibTransId="{2F578E44-FBB8-4492-84D1-DBF97CF4EBB2}"/>
    <dgm:cxn modelId="{A2E944D9-5C8D-49FA-8BF8-21F8B071E8DB}" srcId="{B0CC6659-AB35-4B2A-9B70-DE4A28057AC0}" destId="{4FAD6957-3F8C-439A-8B38-658E59B57F94}" srcOrd="0" destOrd="0" parTransId="{84158E8A-D2DD-4FAA-853E-90B2017CCEF9}" sibTransId="{81B62400-06A4-4EBF-ACE5-1B90F6D24180}"/>
    <dgm:cxn modelId="{337C5CE1-7650-4810-90A2-F7913A9A7FC6}" srcId="{61BC14FE-FB84-4613-A605-4C2E29B07925}" destId="{B0CC6659-AB35-4B2A-9B70-DE4A28057AC0}" srcOrd="0" destOrd="0" parTransId="{B2109459-903B-4E39-9B2A-DF17ED1DD12A}" sibTransId="{D73369C5-43D2-4A7C-8085-02B316E9AB1B}"/>
    <dgm:cxn modelId="{9F6C53EF-2A24-4E54-A577-8379E69AC8C2}" type="presOf" srcId="{C6B80C41-F2DE-49C4-BDF8-7935A21F2276}" destId="{5933E2F7-224E-4DEA-870E-A4D31F92ACB4}" srcOrd="0" destOrd="0" presId="urn:microsoft.com/office/officeart/2009/layout/CirclePictureHierarchy"/>
    <dgm:cxn modelId="{CD2234F0-3F6B-4BFE-A083-6CCD9A4D1B02}" type="presOf" srcId="{4FAD6957-3F8C-439A-8B38-658E59B57F94}" destId="{6C81D741-A613-4715-809D-45CB4E3EAB42}" srcOrd="0" destOrd="0" presId="urn:microsoft.com/office/officeart/2009/layout/CirclePictureHierarchy"/>
    <dgm:cxn modelId="{9D57207A-460D-4C6B-BA6E-11B2E1E7AC55}" type="presParOf" srcId="{3A769F8D-9241-4D98-A6E1-FC4CBE19B687}" destId="{57529005-4E72-4D13-8BC6-82B159CEFE1D}" srcOrd="0" destOrd="0" presId="urn:microsoft.com/office/officeart/2009/layout/CirclePictureHierarchy"/>
    <dgm:cxn modelId="{1588D7CE-0E01-4398-B42F-CCCB8BC92A90}" type="presParOf" srcId="{57529005-4E72-4D13-8BC6-82B159CEFE1D}" destId="{A18027E0-2429-40F0-AFC0-DA16B34EB151}" srcOrd="0" destOrd="0" presId="urn:microsoft.com/office/officeart/2009/layout/CirclePictureHierarchy"/>
    <dgm:cxn modelId="{0C8428D8-3470-4672-9607-1D488FBDD4C9}" type="presParOf" srcId="{A18027E0-2429-40F0-AFC0-DA16B34EB151}" destId="{22EA4494-A503-438A-AE8A-23865EB21B85}" srcOrd="0" destOrd="0" presId="urn:microsoft.com/office/officeart/2009/layout/CirclePictureHierarchy"/>
    <dgm:cxn modelId="{3A87EB5D-F28B-413E-9ED2-BD8EBCBEF5E5}" type="presParOf" srcId="{A18027E0-2429-40F0-AFC0-DA16B34EB151}" destId="{56354901-CF07-43BC-BBAE-6DD4B352E6B4}" srcOrd="1" destOrd="0" presId="urn:microsoft.com/office/officeart/2009/layout/CirclePictureHierarchy"/>
    <dgm:cxn modelId="{D02B9FB5-B3ED-471D-A120-C3600F3EB944}" type="presParOf" srcId="{57529005-4E72-4D13-8BC6-82B159CEFE1D}" destId="{C5D6CD09-0DF4-4C6F-82C5-2EBE30880751}" srcOrd="1" destOrd="0" presId="urn:microsoft.com/office/officeart/2009/layout/CirclePictureHierarchy"/>
    <dgm:cxn modelId="{0F8819A5-2C2B-45BE-855C-2A6F6EC55C13}" type="presParOf" srcId="{C5D6CD09-0DF4-4C6F-82C5-2EBE30880751}" destId="{7A3CD863-2B20-481C-839C-0ACD14F545A1}" srcOrd="0" destOrd="0" presId="urn:microsoft.com/office/officeart/2009/layout/CirclePictureHierarchy"/>
    <dgm:cxn modelId="{EA17ACA6-7F81-4814-81FF-C6F13F6E7201}" type="presParOf" srcId="{C5D6CD09-0DF4-4C6F-82C5-2EBE30880751}" destId="{4091E04A-A233-42D4-9447-B8B015967B4E}" srcOrd="1" destOrd="0" presId="urn:microsoft.com/office/officeart/2009/layout/CirclePictureHierarchy"/>
    <dgm:cxn modelId="{CE0B66D1-3021-4FFF-B561-8F6F9F827889}" type="presParOf" srcId="{4091E04A-A233-42D4-9447-B8B015967B4E}" destId="{20F10923-C199-4BE5-90FD-0C8EF26B358C}" srcOrd="0" destOrd="0" presId="urn:microsoft.com/office/officeart/2009/layout/CirclePictureHierarchy"/>
    <dgm:cxn modelId="{5295E889-AFB8-4488-8023-EE9021FA863F}" type="presParOf" srcId="{20F10923-C199-4BE5-90FD-0C8EF26B358C}" destId="{E3199327-2010-4124-95C4-6DEA3C6A85B6}" srcOrd="0" destOrd="0" presId="urn:microsoft.com/office/officeart/2009/layout/CirclePictureHierarchy"/>
    <dgm:cxn modelId="{44CF4C28-00A6-43F7-A078-70A795DDF564}" type="presParOf" srcId="{20F10923-C199-4BE5-90FD-0C8EF26B358C}" destId="{6C81D741-A613-4715-809D-45CB4E3EAB42}" srcOrd="1" destOrd="0" presId="urn:microsoft.com/office/officeart/2009/layout/CirclePictureHierarchy"/>
    <dgm:cxn modelId="{265CAAF9-54E3-4DA9-97E6-133C46074005}" type="presParOf" srcId="{4091E04A-A233-42D4-9447-B8B015967B4E}" destId="{6828BA3F-5B17-4B63-B985-03ABCB20CF53}" srcOrd="1" destOrd="0" presId="urn:microsoft.com/office/officeart/2009/layout/CirclePictureHierarchy"/>
    <dgm:cxn modelId="{1FA0F62C-8772-47C7-98C2-0516C8BB8B0A}" type="presParOf" srcId="{6828BA3F-5B17-4B63-B985-03ABCB20CF53}" destId="{BFCE65FF-8CCD-408F-8891-6B1BD5DB978E}" srcOrd="0" destOrd="0" presId="urn:microsoft.com/office/officeart/2009/layout/CirclePictureHierarchy"/>
    <dgm:cxn modelId="{8854DDB6-7987-4FB5-BE30-3BE55B2D661C}" type="presParOf" srcId="{6828BA3F-5B17-4B63-B985-03ABCB20CF53}" destId="{A43E8A4C-0A85-4D05-968E-3CA6EF912FC2}" srcOrd="1" destOrd="0" presId="urn:microsoft.com/office/officeart/2009/layout/CirclePictureHierarchy"/>
    <dgm:cxn modelId="{679C101E-9194-4298-8CA0-D06478DB78FD}" type="presParOf" srcId="{A43E8A4C-0A85-4D05-968E-3CA6EF912FC2}" destId="{2EBD5AFA-EB37-445F-95CB-749DAA4784BD}" srcOrd="0" destOrd="0" presId="urn:microsoft.com/office/officeart/2009/layout/CirclePictureHierarchy"/>
    <dgm:cxn modelId="{2E597DB6-C84A-4493-B6C7-A8E7BCA4A7CA}" type="presParOf" srcId="{2EBD5AFA-EB37-445F-95CB-749DAA4784BD}" destId="{5634A969-9C00-4281-B383-B98DE2DB17D6}" srcOrd="0" destOrd="0" presId="urn:microsoft.com/office/officeart/2009/layout/CirclePictureHierarchy"/>
    <dgm:cxn modelId="{E0A5C192-955F-40B7-AF20-0D7CBF81CC7C}" type="presParOf" srcId="{2EBD5AFA-EB37-445F-95CB-749DAA4784BD}" destId="{CD33DE6A-02CA-4252-B8BF-85CA59773001}" srcOrd="1" destOrd="0" presId="urn:microsoft.com/office/officeart/2009/layout/CirclePictureHierarchy"/>
    <dgm:cxn modelId="{53B25F8D-70AB-4616-AA85-57C8116FD2B2}" type="presParOf" srcId="{A43E8A4C-0A85-4D05-968E-3CA6EF912FC2}" destId="{B51AE847-11A7-468D-88F7-153B8B0235E0}" srcOrd="1" destOrd="0" presId="urn:microsoft.com/office/officeart/2009/layout/CirclePictureHierarchy"/>
    <dgm:cxn modelId="{CDD8B2A9-B65D-4425-8236-520411255086}" type="presParOf" srcId="{6828BA3F-5B17-4B63-B985-03ABCB20CF53}" destId="{EA6F8E45-1D47-467D-B9F2-EA79A5A5C9AB}" srcOrd="2" destOrd="0" presId="urn:microsoft.com/office/officeart/2009/layout/CirclePictureHierarchy"/>
    <dgm:cxn modelId="{2B5058EE-B75D-4508-BDA5-F290DFEE277F}" type="presParOf" srcId="{6828BA3F-5B17-4B63-B985-03ABCB20CF53}" destId="{77D36C26-E192-4E3E-83F4-7582AA75425A}" srcOrd="3" destOrd="0" presId="urn:microsoft.com/office/officeart/2009/layout/CirclePictureHierarchy"/>
    <dgm:cxn modelId="{CBE0AF7F-EC06-4ACB-8992-E6AB42BD63F5}" type="presParOf" srcId="{77D36C26-E192-4E3E-83F4-7582AA75425A}" destId="{5C532C92-4CF1-429F-A922-F492D9E247CD}" srcOrd="0" destOrd="0" presId="urn:microsoft.com/office/officeart/2009/layout/CirclePictureHierarchy"/>
    <dgm:cxn modelId="{D6F8EA6F-1874-446A-B97C-6FADDCF2F271}" type="presParOf" srcId="{5C532C92-4CF1-429F-A922-F492D9E247CD}" destId="{512AC827-47A0-480A-AEDA-CF7DB040785E}" srcOrd="0" destOrd="0" presId="urn:microsoft.com/office/officeart/2009/layout/CirclePictureHierarchy"/>
    <dgm:cxn modelId="{3D916E2A-116B-4846-BCD2-4347F854A5E8}" type="presParOf" srcId="{5C532C92-4CF1-429F-A922-F492D9E247CD}" destId="{FF5120EB-B889-4CA9-989F-37F206DB3FE1}" srcOrd="1" destOrd="0" presId="urn:microsoft.com/office/officeart/2009/layout/CirclePictureHierarchy"/>
    <dgm:cxn modelId="{C2374C17-4F9A-4D00-A1C5-3720D1804F4D}" type="presParOf" srcId="{77D36C26-E192-4E3E-83F4-7582AA75425A}" destId="{6BDA7EE7-1B54-445D-861C-BB76CD4B96F6}" srcOrd="1" destOrd="0" presId="urn:microsoft.com/office/officeart/2009/layout/CirclePictureHierarchy"/>
    <dgm:cxn modelId="{89E93932-AEB5-461D-96C2-5233F582D27A}" type="presParOf" srcId="{C5D6CD09-0DF4-4C6F-82C5-2EBE30880751}" destId="{6C2EC84D-9191-48C6-90F0-BBE3AF76A463}" srcOrd="2" destOrd="0" presId="urn:microsoft.com/office/officeart/2009/layout/CirclePictureHierarchy"/>
    <dgm:cxn modelId="{11FC3A6B-3943-4379-95EE-CC5B0C86ACE4}" type="presParOf" srcId="{C5D6CD09-0DF4-4C6F-82C5-2EBE30880751}" destId="{020C7379-7A73-49DD-9B8E-8BF5D6DDEA51}" srcOrd="3" destOrd="0" presId="urn:microsoft.com/office/officeart/2009/layout/CirclePictureHierarchy"/>
    <dgm:cxn modelId="{D6154313-9AE1-4523-BECC-1678905F9AF6}" type="presParOf" srcId="{020C7379-7A73-49DD-9B8E-8BF5D6DDEA51}" destId="{7368190E-F935-4774-8D04-3C86C0130385}" srcOrd="0" destOrd="0" presId="urn:microsoft.com/office/officeart/2009/layout/CirclePictureHierarchy"/>
    <dgm:cxn modelId="{80710407-4047-46F3-B56C-485AC0182353}" type="presParOf" srcId="{7368190E-F935-4774-8D04-3C86C0130385}" destId="{5E31D797-474F-42DA-B41B-DA0EC94C5654}" srcOrd="0" destOrd="0" presId="urn:microsoft.com/office/officeart/2009/layout/CirclePictureHierarchy"/>
    <dgm:cxn modelId="{5AAC6A91-7B2C-40D9-95C9-B297E5DCA5CA}" type="presParOf" srcId="{7368190E-F935-4774-8D04-3C86C0130385}" destId="{5933E2F7-224E-4DEA-870E-A4D31F92ACB4}" srcOrd="1" destOrd="0" presId="urn:microsoft.com/office/officeart/2009/layout/CirclePictureHierarchy"/>
    <dgm:cxn modelId="{32743469-EB74-441F-A817-04AC96D40D1C}" type="presParOf" srcId="{020C7379-7A73-49DD-9B8E-8BF5D6DDEA51}" destId="{A31C6DC7-E8AA-497F-97B3-A58277DDAB3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28B52-FBCD-46E3-A418-496B789CC0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761161E-196F-450A-86EF-D42C78527B9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42</a:t>
          </a:r>
        </a:p>
      </dgm:t>
    </dgm:pt>
    <dgm:pt modelId="{02FBF4F8-1FEF-45F5-943C-6B3BFDCB6D58}" type="parTrans" cxnId="{38A463A8-4129-4141-9B8E-21307428A6E1}">
      <dgm:prSet/>
      <dgm:spPr/>
      <dgm:t>
        <a:bodyPr/>
        <a:lstStyle/>
        <a:p>
          <a:endParaRPr lang="en-US"/>
        </a:p>
      </dgm:t>
    </dgm:pt>
    <dgm:pt modelId="{F98285D6-3505-465C-B282-1A8249921D0A}" type="sibTrans" cxnId="{38A463A8-4129-4141-9B8E-21307428A6E1}">
      <dgm:prSet/>
      <dgm:spPr/>
      <dgm:t>
        <a:bodyPr/>
        <a:lstStyle/>
        <a:p>
          <a:endParaRPr lang="en-US"/>
        </a:p>
      </dgm:t>
    </dgm:pt>
    <dgm:pt modelId="{07960FBF-A172-47AB-B458-FB9FB1E4E2B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69</a:t>
          </a:r>
        </a:p>
      </dgm:t>
    </dgm:pt>
    <dgm:pt modelId="{A5F1EB85-4A63-4556-B2E2-359A692F8B4D}" type="parTrans" cxnId="{DB5579CF-CFA4-49D1-8E84-B4ACD2D3F0D4}">
      <dgm:prSet/>
      <dgm:spPr/>
      <dgm:t>
        <a:bodyPr/>
        <a:lstStyle/>
        <a:p>
          <a:endParaRPr lang="en-US"/>
        </a:p>
      </dgm:t>
    </dgm:pt>
    <dgm:pt modelId="{D3C77522-38CA-4B84-8BD3-234CD3F88BD3}" type="sibTrans" cxnId="{DB5579CF-CFA4-49D1-8E84-B4ACD2D3F0D4}">
      <dgm:prSet/>
      <dgm:spPr/>
      <dgm:t>
        <a:bodyPr/>
        <a:lstStyle/>
        <a:p>
          <a:endParaRPr lang="en-US"/>
        </a:p>
      </dgm:t>
    </dgm:pt>
    <dgm:pt modelId="{1D9D1181-216F-4B72-88C0-99D29CC3AE5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13</a:t>
          </a:r>
        </a:p>
      </dgm:t>
    </dgm:pt>
    <dgm:pt modelId="{2A81B2A4-5D15-426C-9281-7F9534855AE6}" type="sibTrans" cxnId="{8CF7432E-00EE-40A0-9C4B-B65890CC5CC0}">
      <dgm:prSet/>
      <dgm:spPr/>
      <dgm:t>
        <a:bodyPr/>
        <a:lstStyle/>
        <a:p>
          <a:endParaRPr lang="en-US"/>
        </a:p>
      </dgm:t>
    </dgm:pt>
    <dgm:pt modelId="{336F7C4B-3C06-4DFE-B683-21E025804F2D}" type="parTrans" cxnId="{8CF7432E-00EE-40A0-9C4B-B65890CC5CC0}">
      <dgm:prSet/>
      <dgm:spPr/>
      <dgm:t>
        <a:bodyPr/>
        <a:lstStyle/>
        <a:p>
          <a:endParaRPr lang="en-US"/>
        </a:p>
      </dgm:t>
    </dgm:pt>
    <dgm:pt modelId="{D27CF23F-3E6A-4484-B5F2-50364BE54910}" type="pres">
      <dgm:prSet presAssocID="{33528B52-FBCD-46E3-A418-496B789CC055}" presName="CompostProcess" presStyleCnt="0">
        <dgm:presLayoutVars>
          <dgm:dir/>
          <dgm:resizeHandles val="exact"/>
        </dgm:presLayoutVars>
      </dgm:prSet>
      <dgm:spPr/>
    </dgm:pt>
    <dgm:pt modelId="{A6F38ECF-F3E6-4D05-AC63-252EF0B571A7}" type="pres">
      <dgm:prSet presAssocID="{33528B52-FBCD-46E3-A418-496B789CC055}" presName="arrow" presStyleLbl="bgShp" presStyleIdx="0" presStyleCnt="1"/>
      <dgm:spPr/>
    </dgm:pt>
    <dgm:pt modelId="{66054FC9-3BBE-41E1-A427-05F8D0FDB086}" type="pres">
      <dgm:prSet presAssocID="{33528B52-FBCD-46E3-A418-496B789CC055}" presName="linearProcess" presStyleCnt="0"/>
      <dgm:spPr/>
    </dgm:pt>
    <dgm:pt modelId="{CBE0A763-E0A9-43A8-8675-1F88003F5FA3}" type="pres">
      <dgm:prSet presAssocID="{1D9D1181-216F-4B72-88C0-99D29CC3AE51}" presName="textNode" presStyleLbl="node1" presStyleIdx="0" presStyleCnt="3">
        <dgm:presLayoutVars>
          <dgm:bulletEnabled val="1"/>
        </dgm:presLayoutVars>
      </dgm:prSet>
      <dgm:spPr/>
    </dgm:pt>
    <dgm:pt modelId="{B9BDE9DA-2B33-4532-8292-01C106290F2B}" type="pres">
      <dgm:prSet presAssocID="{2A81B2A4-5D15-426C-9281-7F9534855AE6}" presName="sibTrans" presStyleCnt="0"/>
      <dgm:spPr/>
    </dgm:pt>
    <dgm:pt modelId="{88C0CFE1-D3D6-4709-B441-13B3245ACB92}" type="pres">
      <dgm:prSet presAssocID="{C761161E-196F-450A-86EF-D42C78527B97}" presName="textNode" presStyleLbl="node1" presStyleIdx="1" presStyleCnt="3">
        <dgm:presLayoutVars>
          <dgm:bulletEnabled val="1"/>
        </dgm:presLayoutVars>
      </dgm:prSet>
      <dgm:spPr/>
    </dgm:pt>
    <dgm:pt modelId="{99CA1260-1EC8-47EE-8AC2-EFD36021AD60}" type="pres">
      <dgm:prSet presAssocID="{F98285D6-3505-465C-B282-1A8249921D0A}" presName="sibTrans" presStyleCnt="0"/>
      <dgm:spPr/>
    </dgm:pt>
    <dgm:pt modelId="{8BCA2143-DA1C-42B7-82C0-DBEA57883F74}" type="pres">
      <dgm:prSet presAssocID="{07960FBF-A172-47AB-B458-FB9FB1E4E2B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0690100-D6BD-4C2D-B507-4F4373CFB2BD}" type="presOf" srcId="{33528B52-FBCD-46E3-A418-496B789CC055}" destId="{D27CF23F-3E6A-4484-B5F2-50364BE54910}" srcOrd="0" destOrd="0" presId="urn:microsoft.com/office/officeart/2005/8/layout/hProcess9"/>
    <dgm:cxn modelId="{8CF7432E-00EE-40A0-9C4B-B65890CC5CC0}" srcId="{33528B52-FBCD-46E3-A418-496B789CC055}" destId="{1D9D1181-216F-4B72-88C0-99D29CC3AE51}" srcOrd="0" destOrd="0" parTransId="{336F7C4B-3C06-4DFE-B683-21E025804F2D}" sibTransId="{2A81B2A4-5D15-426C-9281-7F9534855AE6}"/>
    <dgm:cxn modelId="{90C74856-9EF2-4410-82AF-5343DCA60A25}" type="presOf" srcId="{07960FBF-A172-47AB-B458-FB9FB1E4E2B1}" destId="{8BCA2143-DA1C-42B7-82C0-DBEA57883F74}" srcOrd="0" destOrd="0" presId="urn:microsoft.com/office/officeart/2005/8/layout/hProcess9"/>
    <dgm:cxn modelId="{91ED906B-7DFB-48D0-BBBE-115615D0A5AE}" type="presOf" srcId="{C761161E-196F-450A-86EF-D42C78527B97}" destId="{88C0CFE1-D3D6-4709-B441-13B3245ACB92}" srcOrd="0" destOrd="0" presId="urn:microsoft.com/office/officeart/2005/8/layout/hProcess9"/>
    <dgm:cxn modelId="{AB1A8C83-3F44-4FCB-9DE2-5BA750D56B94}" type="presOf" srcId="{1D9D1181-216F-4B72-88C0-99D29CC3AE51}" destId="{CBE0A763-E0A9-43A8-8675-1F88003F5FA3}" srcOrd="0" destOrd="0" presId="urn:microsoft.com/office/officeart/2005/8/layout/hProcess9"/>
    <dgm:cxn modelId="{38A463A8-4129-4141-9B8E-21307428A6E1}" srcId="{33528B52-FBCD-46E3-A418-496B789CC055}" destId="{C761161E-196F-450A-86EF-D42C78527B97}" srcOrd="1" destOrd="0" parTransId="{02FBF4F8-1FEF-45F5-943C-6B3BFDCB6D58}" sibTransId="{F98285D6-3505-465C-B282-1A8249921D0A}"/>
    <dgm:cxn modelId="{DB5579CF-CFA4-49D1-8E84-B4ACD2D3F0D4}" srcId="{33528B52-FBCD-46E3-A418-496B789CC055}" destId="{07960FBF-A172-47AB-B458-FB9FB1E4E2B1}" srcOrd="2" destOrd="0" parTransId="{A5F1EB85-4A63-4556-B2E2-359A692F8B4D}" sibTransId="{D3C77522-38CA-4B84-8BD3-234CD3F88BD3}"/>
    <dgm:cxn modelId="{52D42FE8-4D62-46E9-98F8-E52AE6E0806C}" type="presParOf" srcId="{D27CF23F-3E6A-4484-B5F2-50364BE54910}" destId="{A6F38ECF-F3E6-4D05-AC63-252EF0B571A7}" srcOrd="0" destOrd="0" presId="urn:microsoft.com/office/officeart/2005/8/layout/hProcess9"/>
    <dgm:cxn modelId="{C5959B59-FF64-45D7-A74F-942F38DB0B82}" type="presParOf" srcId="{D27CF23F-3E6A-4484-B5F2-50364BE54910}" destId="{66054FC9-3BBE-41E1-A427-05F8D0FDB086}" srcOrd="1" destOrd="0" presId="urn:microsoft.com/office/officeart/2005/8/layout/hProcess9"/>
    <dgm:cxn modelId="{F509A088-85A8-412C-A4C8-7B8B05B85B4A}" type="presParOf" srcId="{66054FC9-3BBE-41E1-A427-05F8D0FDB086}" destId="{CBE0A763-E0A9-43A8-8675-1F88003F5FA3}" srcOrd="0" destOrd="0" presId="urn:microsoft.com/office/officeart/2005/8/layout/hProcess9"/>
    <dgm:cxn modelId="{C8A9FCB4-670D-495B-8010-DB30542A9313}" type="presParOf" srcId="{66054FC9-3BBE-41E1-A427-05F8D0FDB086}" destId="{B9BDE9DA-2B33-4532-8292-01C106290F2B}" srcOrd="1" destOrd="0" presId="urn:microsoft.com/office/officeart/2005/8/layout/hProcess9"/>
    <dgm:cxn modelId="{33378F92-CD2A-4F97-9C1A-883770919A0A}" type="presParOf" srcId="{66054FC9-3BBE-41E1-A427-05F8D0FDB086}" destId="{88C0CFE1-D3D6-4709-B441-13B3245ACB92}" srcOrd="2" destOrd="0" presId="urn:microsoft.com/office/officeart/2005/8/layout/hProcess9"/>
    <dgm:cxn modelId="{EB18D315-F8E0-4E20-B5A4-498AFE71CA16}" type="presParOf" srcId="{66054FC9-3BBE-41E1-A427-05F8D0FDB086}" destId="{99CA1260-1EC8-47EE-8AC2-EFD36021AD60}" srcOrd="3" destOrd="0" presId="urn:microsoft.com/office/officeart/2005/8/layout/hProcess9"/>
    <dgm:cxn modelId="{5528C165-56A9-4763-8D68-DDABE4654544}" type="presParOf" srcId="{66054FC9-3BBE-41E1-A427-05F8D0FDB086}" destId="{8BCA2143-DA1C-42B7-82C0-DBEA57883F7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528B52-FBCD-46E3-A418-496B789CC0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D9D1181-216F-4B72-88C0-99D29CC3AE5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13</a:t>
          </a:r>
        </a:p>
      </dgm:t>
    </dgm:pt>
    <dgm:pt modelId="{336F7C4B-3C06-4DFE-B683-21E025804F2D}" type="parTrans" cxnId="{8CF7432E-00EE-40A0-9C4B-B65890CC5CC0}">
      <dgm:prSet/>
      <dgm:spPr/>
      <dgm:t>
        <a:bodyPr/>
        <a:lstStyle/>
        <a:p>
          <a:endParaRPr lang="en-US"/>
        </a:p>
      </dgm:t>
    </dgm:pt>
    <dgm:pt modelId="{2A81B2A4-5D15-426C-9281-7F9534855AE6}" type="sibTrans" cxnId="{8CF7432E-00EE-40A0-9C4B-B65890CC5CC0}">
      <dgm:prSet/>
      <dgm:spPr/>
      <dgm:t>
        <a:bodyPr/>
        <a:lstStyle/>
        <a:p>
          <a:endParaRPr lang="en-US"/>
        </a:p>
      </dgm:t>
    </dgm:pt>
    <dgm:pt modelId="{C761161E-196F-450A-86EF-D42C78527B9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42</a:t>
          </a:r>
        </a:p>
      </dgm:t>
    </dgm:pt>
    <dgm:pt modelId="{02FBF4F8-1FEF-45F5-943C-6B3BFDCB6D58}" type="parTrans" cxnId="{38A463A8-4129-4141-9B8E-21307428A6E1}">
      <dgm:prSet/>
      <dgm:spPr/>
      <dgm:t>
        <a:bodyPr/>
        <a:lstStyle/>
        <a:p>
          <a:endParaRPr lang="en-US"/>
        </a:p>
      </dgm:t>
    </dgm:pt>
    <dgm:pt modelId="{F98285D6-3505-465C-B282-1A8249921D0A}" type="sibTrans" cxnId="{38A463A8-4129-4141-9B8E-21307428A6E1}">
      <dgm:prSet/>
      <dgm:spPr/>
      <dgm:t>
        <a:bodyPr/>
        <a:lstStyle/>
        <a:p>
          <a:endParaRPr lang="en-US"/>
        </a:p>
      </dgm:t>
    </dgm:pt>
    <dgm:pt modelId="{07960FBF-A172-47AB-B458-FB9FB1E4E2B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69</a:t>
          </a:r>
        </a:p>
      </dgm:t>
    </dgm:pt>
    <dgm:pt modelId="{A5F1EB85-4A63-4556-B2E2-359A692F8B4D}" type="parTrans" cxnId="{DB5579CF-CFA4-49D1-8E84-B4ACD2D3F0D4}">
      <dgm:prSet/>
      <dgm:spPr/>
      <dgm:t>
        <a:bodyPr/>
        <a:lstStyle/>
        <a:p>
          <a:endParaRPr lang="en-US"/>
        </a:p>
      </dgm:t>
    </dgm:pt>
    <dgm:pt modelId="{D3C77522-38CA-4B84-8BD3-234CD3F88BD3}" type="sibTrans" cxnId="{DB5579CF-CFA4-49D1-8E84-B4ACD2D3F0D4}">
      <dgm:prSet/>
      <dgm:spPr/>
      <dgm:t>
        <a:bodyPr/>
        <a:lstStyle/>
        <a:p>
          <a:endParaRPr lang="en-US"/>
        </a:p>
      </dgm:t>
    </dgm:pt>
    <dgm:pt modelId="{D27CF23F-3E6A-4484-B5F2-50364BE54910}" type="pres">
      <dgm:prSet presAssocID="{33528B52-FBCD-46E3-A418-496B789CC055}" presName="CompostProcess" presStyleCnt="0">
        <dgm:presLayoutVars>
          <dgm:dir/>
          <dgm:resizeHandles val="exact"/>
        </dgm:presLayoutVars>
      </dgm:prSet>
      <dgm:spPr/>
    </dgm:pt>
    <dgm:pt modelId="{A6F38ECF-F3E6-4D05-AC63-252EF0B571A7}" type="pres">
      <dgm:prSet presAssocID="{33528B52-FBCD-46E3-A418-496B789CC055}" presName="arrow" presStyleLbl="bgShp" presStyleIdx="0" presStyleCnt="1"/>
      <dgm:spPr/>
    </dgm:pt>
    <dgm:pt modelId="{66054FC9-3BBE-41E1-A427-05F8D0FDB086}" type="pres">
      <dgm:prSet presAssocID="{33528B52-FBCD-46E3-A418-496B789CC055}" presName="linearProcess" presStyleCnt="0"/>
      <dgm:spPr/>
    </dgm:pt>
    <dgm:pt modelId="{CBE0A763-E0A9-43A8-8675-1F88003F5FA3}" type="pres">
      <dgm:prSet presAssocID="{1D9D1181-216F-4B72-88C0-99D29CC3AE51}" presName="textNode" presStyleLbl="node1" presStyleIdx="0" presStyleCnt="3">
        <dgm:presLayoutVars>
          <dgm:bulletEnabled val="1"/>
        </dgm:presLayoutVars>
      </dgm:prSet>
      <dgm:spPr/>
    </dgm:pt>
    <dgm:pt modelId="{B9BDE9DA-2B33-4532-8292-01C106290F2B}" type="pres">
      <dgm:prSet presAssocID="{2A81B2A4-5D15-426C-9281-7F9534855AE6}" presName="sibTrans" presStyleCnt="0"/>
      <dgm:spPr/>
    </dgm:pt>
    <dgm:pt modelId="{88C0CFE1-D3D6-4709-B441-13B3245ACB92}" type="pres">
      <dgm:prSet presAssocID="{C761161E-196F-450A-86EF-D42C78527B97}" presName="textNode" presStyleLbl="node1" presStyleIdx="1" presStyleCnt="3">
        <dgm:presLayoutVars>
          <dgm:bulletEnabled val="1"/>
        </dgm:presLayoutVars>
      </dgm:prSet>
      <dgm:spPr/>
    </dgm:pt>
    <dgm:pt modelId="{99CA1260-1EC8-47EE-8AC2-EFD36021AD60}" type="pres">
      <dgm:prSet presAssocID="{F98285D6-3505-465C-B282-1A8249921D0A}" presName="sibTrans" presStyleCnt="0"/>
      <dgm:spPr/>
    </dgm:pt>
    <dgm:pt modelId="{8BCA2143-DA1C-42B7-82C0-DBEA57883F74}" type="pres">
      <dgm:prSet presAssocID="{07960FBF-A172-47AB-B458-FB9FB1E4E2B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0690100-D6BD-4C2D-B507-4F4373CFB2BD}" type="presOf" srcId="{33528B52-FBCD-46E3-A418-496B789CC055}" destId="{D27CF23F-3E6A-4484-B5F2-50364BE54910}" srcOrd="0" destOrd="0" presId="urn:microsoft.com/office/officeart/2005/8/layout/hProcess9"/>
    <dgm:cxn modelId="{8CF7432E-00EE-40A0-9C4B-B65890CC5CC0}" srcId="{33528B52-FBCD-46E3-A418-496B789CC055}" destId="{1D9D1181-216F-4B72-88C0-99D29CC3AE51}" srcOrd="0" destOrd="0" parTransId="{336F7C4B-3C06-4DFE-B683-21E025804F2D}" sibTransId="{2A81B2A4-5D15-426C-9281-7F9534855AE6}"/>
    <dgm:cxn modelId="{90C74856-9EF2-4410-82AF-5343DCA60A25}" type="presOf" srcId="{07960FBF-A172-47AB-B458-FB9FB1E4E2B1}" destId="{8BCA2143-DA1C-42B7-82C0-DBEA57883F74}" srcOrd="0" destOrd="0" presId="urn:microsoft.com/office/officeart/2005/8/layout/hProcess9"/>
    <dgm:cxn modelId="{91ED906B-7DFB-48D0-BBBE-115615D0A5AE}" type="presOf" srcId="{C761161E-196F-450A-86EF-D42C78527B97}" destId="{88C0CFE1-D3D6-4709-B441-13B3245ACB92}" srcOrd="0" destOrd="0" presId="urn:microsoft.com/office/officeart/2005/8/layout/hProcess9"/>
    <dgm:cxn modelId="{AB1A8C83-3F44-4FCB-9DE2-5BA750D56B94}" type="presOf" srcId="{1D9D1181-216F-4B72-88C0-99D29CC3AE51}" destId="{CBE0A763-E0A9-43A8-8675-1F88003F5FA3}" srcOrd="0" destOrd="0" presId="urn:microsoft.com/office/officeart/2005/8/layout/hProcess9"/>
    <dgm:cxn modelId="{38A463A8-4129-4141-9B8E-21307428A6E1}" srcId="{33528B52-FBCD-46E3-A418-496B789CC055}" destId="{C761161E-196F-450A-86EF-D42C78527B97}" srcOrd="1" destOrd="0" parTransId="{02FBF4F8-1FEF-45F5-943C-6B3BFDCB6D58}" sibTransId="{F98285D6-3505-465C-B282-1A8249921D0A}"/>
    <dgm:cxn modelId="{DB5579CF-CFA4-49D1-8E84-B4ACD2D3F0D4}" srcId="{33528B52-FBCD-46E3-A418-496B789CC055}" destId="{07960FBF-A172-47AB-B458-FB9FB1E4E2B1}" srcOrd="2" destOrd="0" parTransId="{A5F1EB85-4A63-4556-B2E2-359A692F8B4D}" sibTransId="{D3C77522-38CA-4B84-8BD3-234CD3F88BD3}"/>
    <dgm:cxn modelId="{52D42FE8-4D62-46E9-98F8-E52AE6E0806C}" type="presParOf" srcId="{D27CF23F-3E6A-4484-B5F2-50364BE54910}" destId="{A6F38ECF-F3E6-4D05-AC63-252EF0B571A7}" srcOrd="0" destOrd="0" presId="urn:microsoft.com/office/officeart/2005/8/layout/hProcess9"/>
    <dgm:cxn modelId="{C5959B59-FF64-45D7-A74F-942F38DB0B82}" type="presParOf" srcId="{D27CF23F-3E6A-4484-B5F2-50364BE54910}" destId="{66054FC9-3BBE-41E1-A427-05F8D0FDB086}" srcOrd="1" destOrd="0" presId="urn:microsoft.com/office/officeart/2005/8/layout/hProcess9"/>
    <dgm:cxn modelId="{F509A088-85A8-412C-A4C8-7B8B05B85B4A}" type="presParOf" srcId="{66054FC9-3BBE-41E1-A427-05F8D0FDB086}" destId="{CBE0A763-E0A9-43A8-8675-1F88003F5FA3}" srcOrd="0" destOrd="0" presId="urn:microsoft.com/office/officeart/2005/8/layout/hProcess9"/>
    <dgm:cxn modelId="{C8A9FCB4-670D-495B-8010-DB30542A9313}" type="presParOf" srcId="{66054FC9-3BBE-41E1-A427-05F8D0FDB086}" destId="{B9BDE9DA-2B33-4532-8292-01C106290F2B}" srcOrd="1" destOrd="0" presId="urn:microsoft.com/office/officeart/2005/8/layout/hProcess9"/>
    <dgm:cxn modelId="{33378F92-CD2A-4F97-9C1A-883770919A0A}" type="presParOf" srcId="{66054FC9-3BBE-41E1-A427-05F8D0FDB086}" destId="{88C0CFE1-D3D6-4709-B441-13B3245ACB92}" srcOrd="2" destOrd="0" presId="urn:microsoft.com/office/officeart/2005/8/layout/hProcess9"/>
    <dgm:cxn modelId="{EB18D315-F8E0-4E20-B5A4-498AFE71CA16}" type="presParOf" srcId="{66054FC9-3BBE-41E1-A427-05F8D0FDB086}" destId="{99CA1260-1EC8-47EE-8AC2-EFD36021AD60}" srcOrd="3" destOrd="0" presId="urn:microsoft.com/office/officeart/2005/8/layout/hProcess9"/>
    <dgm:cxn modelId="{5528C165-56A9-4763-8D68-DDABE4654544}" type="presParOf" srcId="{66054FC9-3BBE-41E1-A427-05F8D0FDB086}" destId="{8BCA2143-DA1C-42B7-82C0-DBEA57883F7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EC84D-9191-48C6-90F0-BBE3AF76A463}">
      <dsp:nvSpPr>
        <dsp:cNvPr id="0" name=""/>
        <dsp:cNvSpPr/>
      </dsp:nvSpPr>
      <dsp:spPr>
        <a:xfrm>
          <a:off x="1642769" y="983447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55"/>
              </a:lnTo>
              <a:lnTo>
                <a:pt x="694256" y="80155"/>
              </a:lnTo>
              <a:lnTo>
                <a:pt x="694256" y="159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F8E45-1D47-467D-B9F2-EA79A5A5C9AB}">
      <dsp:nvSpPr>
        <dsp:cNvPr id="0" name=""/>
        <dsp:cNvSpPr/>
      </dsp:nvSpPr>
      <dsp:spPr>
        <a:xfrm>
          <a:off x="948512" y="1647409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55"/>
              </a:lnTo>
              <a:lnTo>
                <a:pt x="694256" y="80155"/>
              </a:lnTo>
              <a:lnTo>
                <a:pt x="694256" y="1590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E65FF-8CCD-408F-8891-6B1BD5DB978E}">
      <dsp:nvSpPr>
        <dsp:cNvPr id="0" name=""/>
        <dsp:cNvSpPr/>
      </dsp:nvSpPr>
      <dsp:spPr>
        <a:xfrm>
          <a:off x="254255" y="1647409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694256" y="0"/>
              </a:moveTo>
              <a:lnTo>
                <a:pt x="694256" y="80155"/>
              </a:lnTo>
              <a:lnTo>
                <a:pt x="0" y="80155"/>
              </a:lnTo>
              <a:lnTo>
                <a:pt x="0" y="1590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CD863-2B20-481C-839C-0ACD14F545A1}">
      <dsp:nvSpPr>
        <dsp:cNvPr id="0" name=""/>
        <dsp:cNvSpPr/>
      </dsp:nvSpPr>
      <dsp:spPr>
        <a:xfrm>
          <a:off x="948512" y="983447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694256" y="0"/>
              </a:moveTo>
              <a:lnTo>
                <a:pt x="694256" y="80155"/>
              </a:lnTo>
              <a:lnTo>
                <a:pt x="0" y="80155"/>
              </a:lnTo>
              <a:lnTo>
                <a:pt x="0" y="159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A4494-A503-438A-AE8A-23865EB21B85}">
      <dsp:nvSpPr>
        <dsp:cNvPr id="0" name=""/>
        <dsp:cNvSpPr/>
      </dsp:nvSpPr>
      <dsp:spPr>
        <a:xfrm>
          <a:off x="1390312" y="478533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54901-CF07-43BC-BBAE-6DD4B352E6B4}">
      <dsp:nvSpPr>
        <dsp:cNvPr id="0" name=""/>
        <dsp:cNvSpPr/>
      </dsp:nvSpPr>
      <dsp:spPr>
        <a:xfrm>
          <a:off x="1895226" y="477271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895226" y="477271"/>
        <a:ext cx="757371" cy="504914"/>
      </dsp:txXfrm>
    </dsp:sp>
    <dsp:sp modelId="{E3199327-2010-4124-95C4-6DEA3C6A85B6}">
      <dsp:nvSpPr>
        <dsp:cNvPr id="0" name=""/>
        <dsp:cNvSpPr/>
      </dsp:nvSpPr>
      <dsp:spPr>
        <a:xfrm>
          <a:off x="696055" y="1142495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1D741-A613-4715-809D-45CB4E3EAB42}">
      <dsp:nvSpPr>
        <dsp:cNvPr id="0" name=""/>
        <dsp:cNvSpPr/>
      </dsp:nvSpPr>
      <dsp:spPr>
        <a:xfrm>
          <a:off x="1200969" y="1141233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200969" y="1141233"/>
        <a:ext cx="757371" cy="504914"/>
      </dsp:txXfrm>
    </dsp:sp>
    <dsp:sp modelId="{5634A969-9C00-4281-B383-B98DE2DB17D6}">
      <dsp:nvSpPr>
        <dsp:cNvPr id="0" name=""/>
        <dsp:cNvSpPr/>
      </dsp:nvSpPr>
      <dsp:spPr>
        <a:xfrm>
          <a:off x="1798" y="1806457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3DE6A-02CA-4252-B8BF-85CA59773001}">
      <dsp:nvSpPr>
        <dsp:cNvPr id="0" name=""/>
        <dsp:cNvSpPr/>
      </dsp:nvSpPr>
      <dsp:spPr>
        <a:xfrm>
          <a:off x="506712" y="1805195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06712" y="1805195"/>
        <a:ext cx="757371" cy="504914"/>
      </dsp:txXfrm>
    </dsp:sp>
    <dsp:sp modelId="{512AC827-47A0-480A-AEDA-CF7DB040785E}">
      <dsp:nvSpPr>
        <dsp:cNvPr id="0" name=""/>
        <dsp:cNvSpPr/>
      </dsp:nvSpPr>
      <dsp:spPr>
        <a:xfrm>
          <a:off x="1390312" y="1806457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120EB-B889-4CA9-989F-37F206DB3FE1}">
      <dsp:nvSpPr>
        <dsp:cNvPr id="0" name=""/>
        <dsp:cNvSpPr/>
      </dsp:nvSpPr>
      <dsp:spPr>
        <a:xfrm>
          <a:off x="1895226" y="1805195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895226" y="1805195"/>
        <a:ext cx="757371" cy="504914"/>
      </dsp:txXfrm>
    </dsp:sp>
    <dsp:sp modelId="{5E31D797-474F-42DA-B41B-DA0EC94C5654}">
      <dsp:nvSpPr>
        <dsp:cNvPr id="0" name=""/>
        <dsp:cNvSpPr/>
      </dsp:nvSpPr>
      <dsp:spPr>
        <a:xfrm>
          <a:off x="2084569" y="1142495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3E2F7-224E-4DEA-870E-A4D31F92ACB4}">
      <dsp:nvSpPr>
        <dsp:cNvPr id="0" name=""/>
        <dsp:cNvSpPr/>
      </dsp:nvSpPr>
      <dsp:spPr>
        <a:xfrm>
          <a:off x="2216258" y="1645087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216258" y="1645087"/>
        <a:ext cx="757371" cy="504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38ECF-F3E6-4D05-AC63-252EF0B571A7}">
      <dsp:nvSpPr>
        <dsp:cNvPr id="0" name=""/>
        <dsp:cNvSpPr/>
      </dsp:nvSpPr>
      <dsp:spPr>
        <a:xfrm>
          <a:off x="258636" y="0"/>
          <a:ext cx="2931209" cy="17305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0A763-E0A9-43A8-8675-1F88003F5FA3}">
      <dsp:nvSpPr>
        <dsp:cNvPr id="0" name=""/>
        <dsp:cNvSpPr/>
      </dsp:nvSpPr>
      <dsp:spPr>
        <a:xfrm>
          <a:off x="42600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13</a:t>
          </a:r>
        </a:p>
      </dsp:txBody>
      <dsp:txXfrm>
        <a:off x="76392" y="552963"/>
        <a:ext cx="966960" cy="624644"/>
      </dsp:txXfrm>
    </dsp:sp>
    <dsp:sp modelId="{88C0CFE1-D3D6-4709-B441-13B3245ACB92}">
      <dsp:nvSpPr>
        <dsp:cNvPr id="0" name=""/>
        <dsp:cNvSpPr/>
      </dsp:nvSpPr>
      <dsp:spPr>
        <a:xfrm>
          <a:off x="1206968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42</a:t>
          </a:r>
        </a:p>
      </dsp:txBody>
      <dsp:txXfrm>
        <a:off x="1240760" y="552963"/>
        <a:ext cx="966960" cy="624644"/>
      </dsp:txXfrm>
    </dsp:sp>
    <dsp:sp modelId="{8BCA2143-DA1C-42B7-82C0-DBEA57883F74}">
      <dsp:nvSpPr>
        <dsp:cNvPr id="0" name=""/>
        <dsp:cNvSpPr/>
      </dsp:nvSpPr>
      <dsp:spPr>
        <a:xfrm>
          <a:off x="2371336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69</a:t>
          </a:r>
        </a:p>
      </dsp:txBody>
      <dsp:txXfrm>
        <a:off x="2405128" y="552963"/>
        <a:ext cx="966960" cy="624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38ECF-F3E6-4D05-AC63-252EF0B571A7}">
      <dsp:nvSpPr>
        <dsp:cNvPr id="0" name=""/>
        <dsp:cNvSpPr/>
      </dsp:nvSpPr>
      <dsp:spPr>
        <a:xfrm>
          <a:off x="366499" y="0"/>
          <a:ext cx="4153664" cy="247629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0A763-E0A9-43A8-8675-1F88003F5FA3}">
      <dsp:nvSpPr>
        <dsp:cNvPr id="0" name=""/>
        <dsp:cNvSpPr/>
      </dsp:nvSpPr>
      <dsp:spPr>
        <a:xfrm>
          <a:off x="0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solidFill>
                <a:schemeClr val="tx1"/>
              </a:solidFill>
            </a:rPr>
            <a:t>13</a:t>
          </a:r>
        </a:p>
      </dsp:txBody>
      <dsp:txXfrm>
        <a:off x="48353" y="791241"/>
        <a:ext cx="1369293" cy="893812"/>
      </dsp:txXfrm>
    </dsp:sp>
    <dsp:sp modelId="{88C0CFE1-D3D6-4709-B441-13B3245ACB92}">
      <dsp:nvSpPr>
        <dsp:cNvPr id="0" name=""/>
        <dsp:cNvSpPr/>
      </dsp:nvSpPr>
      <dsp:spPr>
        <a:xfrm>
          <a:off x="1710332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solidFill>
                <a:schemeClr val="tx1"/>
              </a:solidFill>
            </a:rPr>
            <a:t>42</a:t>
          </a:r>
        </a:p>
      </dsp:txBody>
      <dsp:txXfrm>
        <a:off x="1758685" y="791241"/>
        <a:ext cx="1369293" cy="893812"/>
      </dsp:txXfrm>
    </dsp:sp>
    <dsp:sp modelId="{8BCA2143-DA1C-42B7-82C0-DBEA57883F74}">
      <dsp:nvSpPr>
        <dsp:cNvPr id="0" name=""/>
        <dsp:cNvSpPr/>
      </dsp:nvSpPr>
      <dsp:spPr>
        <a:xfrm>
          <a:off x="3420664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solidFill>
                <a:schemeClr val="tx1"/>
              </a:solidFill>
            </a:rPr>
            <a:t>69</a:t>
          </a:r>
        </a:p>
      </dsp:txBody>
      <dsp:txXfrm>
        <a:off x="3469017" y="791241"/>
        <a:ext cx="1369293" cy="893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6.03.22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3064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4754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8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7979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40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6413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287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521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915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5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8758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023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62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jp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virtualracingschool.com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Terminology, Traversal and Operations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Trees, Heaps and BST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71147" y="1916136"/>
            <a:ext cx="2496341" cy="2504003"/>
            <a:chOff x="4879405" y="2007160"/>
            <a:chExt cx="2913091" cy="3036555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Balanced</a:t>
            </a:r>
            <a:r>
              <a:rPr lang="en-US" dirty="0"/>
              <a:t> – satisfies the following constraints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left and right subtrees’ heights differ by at most one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Left and right subtrees are balanced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803496E7-DA94-EB48-9452-FF26028E84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5019" y="476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E52EE5E0-D7D1-5844-AFF5-EAFF70006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1604" y="476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FB55CFEF-29F5-3C48-9AD8-7B962CB81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5164" y="4759600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02E119D2-2AAD-6041-98AC-80AEFC5CF0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164" y="3755019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FD0692FD-C803-424C-8ECB-CE79FBF34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022" y="3235561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B40FA10A-01CE-224A-AE48-680C9AC10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700" y="42651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B857B169-F820-694E-B18C-E5022C7ED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9615" y="5300100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99A161F4-BC3B-A64E-8571-2850171E0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2088" y="3755019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>
            <a:extLst>
              <a:ext uri="{FF2B5EF4-FFF2-40B4-BE49-F238E27FC236}">
                <a16:creationId xmlns:a16="http://schemas.microsoft.com/office/drawing/2014/main" id="{78B1024C-9335-3046-BA71-C7963435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996" y="42651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C3345886-BDD5-7945-A047-E226399B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80" y="530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AE90E9F5-633E-0440-940C-865F4D6D6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055" y="530101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62142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2">
            <a:extLst>
              <a:ext uri="{FF2B5EF4-FFF2-40B4-BE49-F238E27FC236}">
                <a16:creationId xmlns:a16="http://schemas.microsoft.com/office/drawing/2014/main" id="{8EC0CA43-AA1D-A040-9E29-9B6629FEF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4171" y="4356169"/>
            <a:ext cx="912527" cy="51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08AA15D4-D580-434E-879C-BDF465739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1451" y="5159376"/>
            <a:ext cx="912527" cy="51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Degenerate</a:t>
            </a:r>
            <a:r>
              <a:rPr lang="en-US" dirty="0"/>
              <a:t> – each parent has exactly one child. Behaves like a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FD0692FD-C803-424C-8ECB-CE79FBF34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407" y="298106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B857B169-F820-694E-B18C-E5022C7ED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382" y="470489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99A161F4-BC3B-A64E-8571-2850171E0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3473" y="3500518"/>
            <a:ext cx="912527" cy="51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>
            <a:extLst>
              <a:ext uri="{FF2B5EF4-FFF2-40B4-BE49-F238E27FC236}">
                <a16:creationId xmlns:a16="http://schemas.microsoft.com/office/drawing/2014/main" id="{78B1024C-9335-3046-BA71-C7963435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02" y="385939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AE90E9F5-633E-0440-940C-865F4D6D6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921" y="5483205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Traversing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binary tree </a:t>
            </a:r>
            <a:r>
              <a:rPr lang="en-US" dirty="0"/>
              <a:t>is similar to traversing normal trees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Pre-Order </a:t>
            </a:r>
            <a:r>
              <a:rPr lang="en-US" dirty="0"/>
              <a:t>Traversal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Order -&gt; Root, Left, Right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In-Order </a:t>
            </a:r>
            <a:r>
              <a:rPr lang="en-US" dirty="0"/>
              <a:t>Traversal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Order -&gt; Left, Root, Right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Post-Order</a:t>
            </a:r>
            <a:r>
              <a:rPr lang="en-US" dirty="0"/>
              <a:t> Traversal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Order -&gt; Left, Right, Root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 Algorithms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4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2">
            <a:extLst>
              <a:ext uri="{FF2B5EF4-FFF2-40B4-BE49-F238E27FC236}">
                <a16:creationId xmlns:a16="http://schemas.microsoft.com/office/drawing/2014/main" id="{E5FBC9D4-9959-2048-98C1-F7ED10AF1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9402" y="49733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B29F316A-9C1B-734B-B89B-42C9CBDAC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6604" y="491052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79D7E08F-0C23-F944-8AC7-57E8BCF7B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63" y="55138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678E8B9B-B9C2-A14C-AD90-C6D84DF3F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55" y="545102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8DFB41CC-EC3E-E740-B37E-E1447C30F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7664" y="4894204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2">
            <a:extLst>
              <a:ext uri="{FF2B5EF4-FFF2-40B4-BE49-F238E27FC236}">
                <a16:creationId xmlns:a16="http://schemas.microsoft.com/office/drawing/2014/main" id="{8FEE36BE-4A5C-C544-8A78-D4FB476D6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249" y="4894204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B1EEF2D8-6F43-A74A-8935-485368C54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525" y="543470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23ED4871-3BAE-2640-8445-F1C440C86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700" y="5434704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Traversal: Pre-order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C6E12F-1185-BD41-8135-6133FCE6D91B}"/>
              </a:ext>
            </a:extLst>
          </p:cNvPr>
          <p:cNvSpPr txBox="1">
            <a:spLocks/>
          </p:cNvSpPr>
          <p:nvPr/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Output:</a:t>
            </a: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72771BAA-35A1-7544-B081-28FB5252D7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5019" y="3873957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9417C497-945B-0146-A360-351A255A8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604" y="3873957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9A1E5BC3-582D-EA49-8AAD-F39EEC8734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8579" y="3873039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>
            <a:extLst>
              <a:ext uri="{FF2B5EF4-FFF2-40B4-BE49-F238E27FC236}">
                <a16:creationId xmlns:a16="http://schemas.microsoft.com/office/drawing/2014/main" id="{A2FD8CBA-9842-0B4F-84B7-3782DABAA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5164" y="3873039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89D2B19A-4E65-5F47-9EBA-BD9BDB4177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60164" y="2868458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18DC7E8D-BE13-C449-A997-06BA128B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022" y="234900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DAA0E28D-CBF2-D547-90F2-8E236F53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700" y="337853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2" name="Oval 8">
            <a:extLst>
              <a:ext uri="{FF2B5EF4-FFF2-40B4-BE49-F238E27FC236}">
                <a16:creationId xmlns:a16="http://schemas.microsoft.com/office/drawing/2014/main" id="{D8805D68-6B29-2043-823D-BC9B19A0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440" y="441353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3" name="Oval 9">
            <a:extLst>
              <a:ext uri="{FF2B5EF4-FFF2-40B4-BE49-F238E27FC236}">
                <a16:creationId xmlns:a16="http://schemas.microsoft.com/office/drawing/2014/main" id="{A0808135-EEDA-1A49-8ACA-D54099C06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615" y="4413539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7814D65B-DC74-4241-9287-353C7BA33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2088" y="2868458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824F775B-77E1-344C-A00F-8701776B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96" y="337853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072CE9A3-6BBA-8C4E-99A3-6C471CAFD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880" y="4414457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0C588D79-788D-2A4C-86A0-E7D097C48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55" y="4414457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0AA8E6DC-FAB2-CB4B-BDD0-78E2E8BE0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315" y="1148853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1" name="Oval 7">
            <a:extLst>
              <a:ext uri="{FF2B5EF4-FFF2-40B4-BE49-F238E27FC236}">
                <a16:creationId xmlns:a16="http://schemas.microsoft.com/office/drawing/2014/main" id="{37D7BB63-28B8-AA4F-BAB6-A99D6B48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439" y="114885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385804FC-1B2B-AF42-B000-D7394445F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563" y="114885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A47B3AA4-0512-594C-94F4-C47E6DD4D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687" y="114885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4" name="Oval 9">
            <a:extLst>
              <a:ext uri="{FF2B5EF4-FFF2-40B4-BE49-F238E27FC236}">
                <a16:creationId xmlns:a16="http://schemas.microsoft.com/office/drawing/2014/main" id="{0B0E2DDF-4F52-8640-8CB9-2B9D77164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811" y="114885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5" name="Oval 9">
            <a:extLst>
              <a:ext uri="{FF2B5EF4-FFF2-40B4-BE49-F238E27FC236}">
                <a16:creationId xmlns:a16="http://schemas.microsoft.com/office/drawing/2014/main" id="{C85AD319-DE2F-D74E-B852-6D6F3C8B3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356" y="114885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6" name="Oval 9">
            <a:extLst>
              <a:ext uri="{FF2B5EF4-FFF2-40B4-BE49-F238E27FC236}">
                <a16:creationId xmlns:a16="http://schemas.microsoft.com/office/drawing/2014/main" id="{BF747257-436F-6E43-9630-E33CAF5E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901" y="114885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8" name="Oval 5">
            <a:extLst>
              <a:ext uri="{FF2B5EF4-FFF2-40B4-BE49-F238E27FC236}">
                <a16:creationId xmlns:a16="http://schemas.microsoft.com/office/drawing/2014/main" id="{1D8FC1DD-D95F-8841-93BA-8512469CA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46" y="114885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9" name="Oval 8">
            <a:extLst>
              <a:ext uri="{FF2B5EF4-FFF2-40B4-BE49-F238E27FC236}">
                <a16:creationId xmlns:a16="http://schemas.microsoft.com/office/drawing/2014/main" id="{D92A7DBD-4D02-D046-96B7-548CEDE13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570" y="114885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60" name="Oval 9">
            <a:extLst>
              <a:ext uri="{FF2B5EF4-FFF2-40B4-BE49-F238E27FC236}">
                <a16:creationId xmlns:a16="http://schemas.microsoft.com/office/drawing/2014/main" id="{06515FD3-47D6-A042-9DAA-CCB2D920E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694" y="114885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61" name="Oval 8">
            <a:extLst>
              <a:ext uri="{FF2B5EF4-FFF2-40B4-BE49-F238E27FC236}">
                <a16:creationId xmlns:a16="http://schemas.microsoft.com/office/drawing/2014/main" id="{DD114F7E-0614-464E-9DA2-666D88D66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241" y="114885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5529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2">
            <a:extLst>
              <a:ext uri="{FF2B5EF4-FFF2-40B4-BE49-F238E27FC236}">
                <a16:creationId xmlns:a16="http://schemas.microsoft.com/office/drawing/2014/main" id="{E5FBC9D4-9959-2048-98C1-F7ED10AF1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9402" y="49733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B29F316A-9C1B-734B-B89B-42C9CBDAC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6604" y="491052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79D7E08F-0C23-F944-8AC7-57E8BCF7B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63" y="55138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678E8B9B-B9C2-A14C-AD90-C6D84DF3F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55" y="545102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8DFB41CC-EC3E-E740-B37E-E1447C30F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7664" y="4894204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2">
            <a:extLst>
              <a:ext uri="{FF2B5EF4-FFF2-40B4-BE49-F238E27FC236}">
                <a16:creationId xmlns:a16="http://schemas.microsoft.com/office/drawing/2014/main" id="{8FEE36BE-4A5C-C544-8A78-D4FB476D6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249" y="4894204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B1EEF2D8-6F43-A74A-8935-485368C54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525" y="543470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23ED4871-3BAE-2640-8445-F1C440C86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700" y="5434704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Traversal: In-order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C6E12F-1185-BD41-8135-6133FCE6D91B}"/>
              </a:ext>
            </a:extLst>
          </p:cNvPr>
          <p:cNvSpPr txBox="1">
            <a:spLocks/>
          </p:cNvSpPr>
          <p:nvPr/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Output:</a:t>
            </a: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72771BAA-35A1-7544-B081-28FB5252D7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5019" y="3873957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9417C497-945B-0146-A360-351A255A8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604" y="3873957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9A1E5BC3-582D-EA49-8AAD-F39EEC8734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8579" y="3873039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>
            <a:extLst>
              <a:ext uri="{FF2B5EF4-FFF2-40B4-BE49-F238E27FC236}">
                <a16:creationId xmlns:a16="http://schemas.microsoft.com/office/drawing/2014/main" id="{A2FD8CBA-9842-0B4F-84B7-3782DABAA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5164" y="3873039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89D2B19A-4E65-5F47-9EBA-BD9BDB4177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60164" y="2868458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18DC7E8D-BE13-C449-A997-06BA128B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022" y="234900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DAA0E28D-CBF2-D547-90F2-8E236F53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700" y="337853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2" name="Oval 8">
            <a:extLst>
              <a:ext uri="{FF2B5EF4-FFF2-40B4-BE49-F238E27FC236}">
                <a16:creationId xmlns:a16="http://schemas.microsoft.com/office/drawing/2014/main" id="{D8805D68-6B29-2043-823D-BC9B19A0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440" y="441353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3" name="Oval 9">
            <a:extLst>
              <a:ext uri="{FF2B5EF4-FFF2-40B4-BE49-F238E27FC236}">
                <a16:creationId xmlns:a16="http://schemas.microsoft.com/office/drawing/2014/main" id="{A0808135-EEDA-1A49-8ACA-D54099C06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615" y="4413539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7814D65B-DC74-4241-9287-353C7BA33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2088" y="2868458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824F775B-77E1-344C-A00F-8701776B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96" y="337853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072CE9A3-6BBA-8C4E-99A3-6C471CAFD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880" y="4414457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0C588D79-788D-2A4C-86A0-E7D097C48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55" y="4414457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0AA8E6DC-FAB2-CB4B-BDD0-78E2E8BE0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791" y="114862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" name="Oval 7">
            <a:extLst>
              <a:ext uri="{FF2B5EF4-FFF2-40B4-BE49-F238E27FC236}">
                <a16:creationId xmlns:a16="http://schemas.microsoft.com/office/drawing/2014/main" id="{37D7BB63-28B8-AA4F-BAB6-A99D6B48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368" y="114862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385804FC-1B2B-AF42-B000-D7394445F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945" y="114862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A47B3AA4-0512-594C-94F4-C47E6DD4D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522" y="114862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4" name="Oval 9">
            <a:extLst>
              <a:ext uri="{FF2B5EF4-FFF2-40B4-BE49-F238E27FC236}">
                <a16:creationId xmlns:a16="http://schemas.microsoft.com/office/drawing/2014/main" id="{0B0E2DDF-4F52-8640-8CB9-2B9D77164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099" y="1148624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5" name="Oval 9">
            <a:extLst>
              <a:ext uri="{FF2B5EF4-FFF2-40B4-BE49-F238E27FC236}">
                <a16:creationId xmlns:a16="http://schemas.microsoft.com/office/drawing/2014/main" id="{C85AD319-DE2F-D74E-B852-6D6F3C8B3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097" y="1148624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6" name="Oval 9">
            <a:extLst>
              <a:ext uri="{FF2B5EF4-FFF2-40B4-BE49-F238E27FC236}">
                <a16:creationId xmlns:a16="http://schemas.microsoft.com/office/drawing/2014/main" id="{BF747257-436F-6E43-9630-E33CAF5E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095" y="1148624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Oval 5">
            <a:extLst>
              <a:ext uri="{FF2B5EF4-FFF2-40B4-BE49-F238E27FC236}">
                <a16:creationId xmlns:a16="http://schemas.microsoft.com/office/drawing/2014/main" id="{1D8FC1DD-D95F-8841-93BA-8512469CA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2093" y="114862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9" name="Oval 8">
            <a:extLst>
              <a:ext uri="{FF2B5EF4-FFF2-40B4-BE49-F238E27FC236}">
                <a16:creationId xmlns:a16="http://schemas.microsoft.com/office/drawing/2014/main" id="{D92A7DBD-4D02-D046-96B7-548CEDE13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670" y="114862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60" name="Oval 9">
            <a:extLst>
              <a:ext uri="{FF2B5EF4-FFF2-40B4-BE49-F238E27FC236}">
                <a16:creationId xmlns:a16="http://schemas.microsoft.com/office/drawing/2014/main" id="{06515FD3-47D6-A042-9DAA-CCB2D920E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247" y="1148624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61" name="Oval 8">
            <a:extLst>
              <a:ext uri="{FF2B5EF4-FFF2-40B4-BE49-F238E27FC236}">
                <a16:creationId xmlns:a16="http://schemas.microsoft.com/office/drawing/2014/main" id="{DD114F7E-0614-464E-9DA2-666D88D66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241" y="114862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004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2">
            <a:extLst>
              <a:ext uri="{FF2B5EF4-FFF2-40B4-BE49-F238E27FC236}">
                <a16:creationId xmlns:a16="http://schemas.microsoft.com/office/drawing/2014/main" id="{E5FBC9D4-9959-2048-98C1-F7ED10AF1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9402" y="49733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B29F316A-9C1B-734B-B89B-42C9CBDAC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6604" y="491052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79D7E08F-0C23-F944-8AC7-57E8BCF7B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63" y="55138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678E8B9B-B9C2-A14C-AD90-C6D84DF3F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55" y="545102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8DFB41CC-EC3E-E740-B37E-E1447C30F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7664" y="4894204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2">
            <a:extLst>
              <a:ext uri="{FF2B5EF4-FFF2-40B4-BE49-F238E27FC236}">
                <a16:creationId xmlns:a16="http://schemas.microsoft.com/office/drawing/2014/main" id="{8FEE36BE-4A5C-C544-8A78-D4FB476D6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249" y="4894204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B1EEF2D8-6F43-A74A-8935-485368C54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525" y="543470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23ED4871-3BAE-2640-8445-F1C440C86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700" y="5434704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Traversal: Post-order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C6E12F-1185-BD41-8135-6133FCE6D91B}"/>
              </a:ext>
            </a:extLst>
          </p:cNvPr>
          <p:cNvSpPr txBox="1">
            <a:spLocks/>
          </p:cNvSpPr>
          <p:nvPr/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Output:</a:t>
            </a: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72771BAA-35A1-7544-B081-28FB5252D7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5019" y="3873957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9417C497-945B-0146-A360-351A255A8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604" y="3873957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9A1E5BC3-582D-EA49-8AAD-F39EEC8734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8579" y="3873039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>
            <a:extLst>
              <a:ext uri="{FF2B5EF4-FFF2-40B4-BE49-F238E27FC236}">
                <a16:creationId xmlns:a16="http://schemas.microsoft.com/office/drawing/2014/main" id="{A2FD8CBA-9842-0B4F-84B7-3782DABAA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5164" y="3873039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89D2B19A-4E65-5F47-9EBA-BD9BDB4177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60164" y="2868458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18DC7E8D-BE13-C449-A997-06BA128B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022" y="234900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DAA0E28D-CBF2-D547-90F2-8E236F53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700" y="337853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2" name="Oval 8">
            <a:extLst>
              <a:ext uri="{FF2B5EF4-FFF2-40B4-BE49-F238E27FC236}">
                <a16:creationId xmlns:a16="http://schemas.microsoft.com/office/drawing/2014/main" id="{D8805D68-6B29-2043-823D-BC9B19A0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440" y="441353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3" name="Oval 9">
            <a:extLst>
              <a:ext uri="{FF2B5EF4-FFF2-40B4-BE49-F238E27FC236}">
                <a16:creationId xmlns:a16="http://schemas.microsoft.com/office/drawing/2014/main" id="{A0808135-EEDA-1A49-8ACA-D54099C06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615" y="4413539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7814D65B-DC74-4241-9287-353C7BA33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2088" y="2868458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824F775B-77E1-344C-A00F-8701776B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96" y="337853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072CE9A3-6BBA-8C4E-99A3-6C471CAFD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880" y="4414457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0C588D79-788D-2A4C-86A0-E7D097C48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55" y="4414457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0AA8E6DC-FAB2-CB4B-BDD0-78E2E8BE0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791" y="114862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1" name="Oval 7">
            <a:extLst>
              <a:ext uri="{FF2B5EF4-FFF2-40B4-BE49-F238E27FC236}">
                <a16:creationId xmlns:a16="http://schemas.microsoft.com/office/drawing/2014/main" id="{37D7BB63-28B8-AA4F-BAB6-A99D6B48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368" y="114862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385804FC-1B2B-AF42-B000-D7394445F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945" y="114862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A47B3AA4-0512-594C-94F4-C47E6DD4D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522" y="114862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4" name="Oval 9">
            <a:extLst>
              <a:ext uri="{FF2B5EF4-FFF2-40B4-BE49-F238E27FC236}">
                <a16:creationId xmlns:a16="http://schemas.microsoft.com/office/drawing/2014/main" id="{0B0E2DDF-4F52-8640-8CB9-2B9D77164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099" y="1148624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5" name="Oval 9">
            <a:extLst>
              <a:ext uri="{FF2B5EF4-FFF2-40B4-BE49-F238E27FC236}">
                <a16:creationId xmlns:a16="http://schemas.microsoft.com/office/drawing/2014/main" id="{C85AD319-DE2F-D74E-B852-6D6F3C8B3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097" y="1148624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6" name="Oval 9">
            <a:extLst>
              <a:ext uri="{FF2B5EF4-FFF2-40B4-BE49-F238E27FC236}">
                <a16:creationId xmlns:a16="http://schemas.microsoft.com/office/drawing/2014/main" id="{BF747257-436F-6E43-9630-E33CAF5E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095" y="1148624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8" name="Oval 5">
            <a:extLst>
              <a:ext uri="{FF2B5EF4-FFF2-40B4-BE49-F238E27FC236}">
                <a16:creationId xmlns:a16="http://schemas.microsoft.com/office/drawing/2014/main" id="{1D8FC1DD-D95F-8841-93BA-8512469CA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2093" y="114862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59" name="Oval 8">
            <a:extLst>
              <a:ext uri="{FF2B5EF4-FFF2-40B4-BE49-F238E27FC236}">
                <a16:creationId xmlns:a16="http://schemas.microsoft.com/office/drawing/2014/main" id="{D92A7DBD-4D02-D046-96B7-548CEDE13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670" y="114862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60" name="Oval 9">
            <a:extLst>
              <a:ext uri="{FF2B5EF4-FFF2-40B4-BE49-F238E27FC236}">
                <a16:creationId xmlns:a16="http://schemas.microsoft.com/office/drawing/2014/main" id="{06515FD3-47D6-A042-9DAA-CCB2D920E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247" y="1148624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61" name="Oval 8">
            <a:extLst>
              <a:ext uri="{FF2B5EF4-FFF2-40B4-BE49-F238E27FC236}">
                <a16:creationId xmlns:a16="http://schemas.microsoft.com/office/drawing/2014/main" id="{DD114F7E-0614-464E-9DA2-666D88D66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241" y="114862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10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39551" y="1103006"/>
            <a:ext cx="11818096" cy="5509916"/>
          </a:xfrm>
        </p:spPr>
        <p:txBody>
          <a:bodyPr>
            <a:normAutofit/>
          </a:bodyPr>
          <a:lstStyle/>
          <a:p>
            <a:r>
              <a:rPr lang="en-US" altLang="ko-KR" dirty="0"/>
              <a:t>Inside the given skeleton</a:t>
            </a:r>
          </a:p>
          <a:p>
            <a:pPr lvl="1"/>
            <a:r>
              <a:rPr lang="en-US" altLang="ko-KR" dirty="0"/>
              <a:t>Implement </a:t>
            </a:r>
            <a:r>
              <a:rPr lang="en-US" altLang="ko-KR" b="1" dirty="0" err="1">
                <a:solidFill>
                  <a:schemeClr val="bg1"/>
                </a:solidFill>
              </a:rPr>
              <a:t>I</a:t>
            </a:r>
            <a:r>
              <a:rPr lang="en-US" altLang="ko-KR" sz="3200" b="1" dirty="0" err="1">
                <a:solidFill>
                  <a:schemeClr val="bg1"/>
                </a:solidFill>
              </a:rPr>
              <a:t>Abstract</a:t>
            </a:r>
            <a:r>
              <a:rPr lang="en-US" altLang="ko-KR" b="1" dirty="0" err="1">
                <a:solidFill>
                  <a:schemeClr val="bg1"/>
                </a:solidFill>
              </a:rPr>
              <a:t>BinaryTree</a:t>
            </a:r>
            <a:r>
              <a:rPr lang="en-US" altLang="ko-KR" b="1" dirty="0"/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T</a:t>
            </a:r>
            <a:r>
              <a:rPr lang="en-US" altLang="ko-KR" b="1" dirty="0"/>
              <a:t>&gt;</a:t>
            </a:r>
          </a:p>
          <a:p>
            <a:pPr lvl="1"/>
            <a:r>
              <a:rPr lang="en-US" altLang="ko-KR" dirty="0"/>
              <a:t>For more details you can inspect the lab document provided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Problem: Binary Tree Traversals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5C2DA7D4-2E60-E640-A9A8-CEA29D4BA8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7139" y="476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80EBD31D-5C50-3642-8D2A-29C59EDA9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724" y="476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EB7E2D0E-DCD0-3F40-A5F9-C9A6DA165E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0699" y="4759600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B266A4B5-2548-894F-ACA3-7AFDB0576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7284" y="4759600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>
            <a:extLst>
              <a:ext uri="{FF2B5EF4-FFF2-40B4-BE49-F238E27FC236}">
                <a16:creationId xmlns:a16="http://schemas.microsoft.com/office/drawing/2014/main" id="{EB4573EC-1D5B-2041-80EA-D4A19D212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2284" y="3755019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4">
            <a:extLst>
              <a:ext uri="{FF2B5EF4-FFF2-40B4-BE49-F238E27FC236}">
                <a16:creationId xmlns:a16="http://schemas.microsoft.com/office/drawing/2014/main" id="{9327AD79-881E-6F40-86E5-02FD04AC5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142" y="3235561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BC585F8E-E392-0247-8940-01912570A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820" y="42651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B78D93BC-FCA7-8148-A39C-A757E132E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560" y="53001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BE7DD507-0E74-6D44-84ED-1169BB6A7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1735" y="5300100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9E638D13-A074-8B48-BE28-83407D47D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4208" y="3755019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39C4257C-4A5E-BD48-AD1E-D885F0364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116" y="42651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051986F4-61CE-964F-8393-EA6AB4217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00" y="530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B94A20C4-AE62-7548-AF4C-62C3B65B3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175" y="530101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136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Two Children at Most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4739951" y="971593"/>
          <a:ext cx="3348653" cy="2788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16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5396954" y="4446566"/>
            <a:ext cx="969202" cy="501140"/>
          </a:xfrm>
          <a:prstGeom prst="line">
            <a:avLst/>
          </a:prstGeom>
          <a:grp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504188" y="5389857"/>
            <a:ext cx="266631" cy="421200"/>
          </a:xfrm>
          <a:prstGeom prst="line">
            <a:avLst/>
          </a:prstGeom>
          <a:grp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234798" y="5450533"/>
            <a:ext cx="218434" cy="373946"/>
          </a:xfrm>
          <a:prstGeom prst="line">
            <a:avLst/>
          </a:prstGeom>
          <a:grp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7088179" y="4512206"/>
            <a:ext cx="626157" cy="417672"/>
          </a:xfrm>
          <a:prstGeom prst="line">
            <a:avLst/>
          </a:prstGeom>
          <a:grp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7494261" y="5450534"/>
            <a:ext cx="300914" cy="308305"/>
          </a:xfrm>
          <a:prstGeom prst="line">
            <a:avLst/>
          </a:prstGeom>
          <a:grp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313196" y="5400960"/>
            <a:ext cx="381516" cy="344230"/>
          </a:xfrm>
          <a:prstGeom prst="line">
            <a:avLst/>
          </a:prstGeom>
          <a:grp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Binary search trees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ordered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ym typeface="Symbol" pitchFamily="18" charset="2"/>
              </a:rPr>
              <a:t>For each node 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x</a:t>
            </a:r>
          </a:p>
          <a:p>
            <a:pPr lvl="2"/>
            <a:r>
              <a:rPr lang="en-US" dirty="0">
                <a:sym typeface="Symbol" pitchFamily="18" charset="2"/>
              </a:rPr>
              <a:t>Elements in left subtree of 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are </a:t>
            </a:r>
            <a:r>
              <a:rPr lang="en-US" b="1" i="1" noProof="1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 x</a:t>
            </a:r>
          </a:p>
          <a:p>
            <a:pPr lvl="2"/>
            <a:r>
              <a:rPr lang="en-US" dirty="0">
                <a:sym typeface="Symbol" pitchFamily="18" charset="2"/>
              </a:rPr>
              <a:t>Elements in right subtree of 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are 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&gt; x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8569247" y="5643263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338861" y="3924000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7642389" y="4746325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639620" y="4746325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970312" y="5773398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238417" y="5774989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6873872" y="5680084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3396000" y="4167690"/>
            <a:ext cx="3255823" cy="2534056"/>
          </a:xfrm>
          <a:prstGeom prst="triangle">
            <a:avLst>
              <a:gd name="adj" fmla="val 50569"/>
            </a:avLst>
          </a:prstGeom>
          <a:noFill/>
          <a:ln w="22225">
            <a:solidFill>
              <a:srgbClr val="00206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1422153" y="4312164"/>
            <a:ext cx="2563852" cy="578882"/>
          </a:xfrm>
          <a:prstGeom prst="wedgeRoundRectCallout">
            <a:avLst>
              <a:gd name="adj1" fmla="val 72338"/>
              <a:gd name="adj2" fmla="val 481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nodes are </a:t>
            </a:r>
            <a:r>
              <a:rPr lang="en-US" sz="2800" b="1" noProof="1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 17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148783" y="1988576"/>
            <a:ext cx="2563852" cy="578882"/>
          </a:xfrm>
          <a:prstGeom prst="wedgeRoundRectCallout">
            <a:avLst>
              <a:gd name="adj1" fmla="val -64393"/>
              <a:gd name="adj2" fmla="val 558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what about == 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26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Search for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in BST</a:t>
            </a:r>
          </a:p>
          <a:p>
            <a:pPr lvl="1"/>
            <a:r>
              <a:rPr lang="en-GB" dirty="0">
                <a:sym typeface="Symbol" pitchFamily="18" charset="2"/>
              </a:rPr>
              <a:t>if node is not null</a:t>
            </a:r>
          </a:p>
          <a:p>
            <a:pPr lvl="2"/>
            <a:r>
              <a:rPr lang="en-GB" dirty="0">
                <a:sym typeface="Symbol" pitchFamily="18" charset="2"/>
              </a:rPr>
              <a:t>if x </a:t>
            </a:r>
            <a:r>
              <a:rPr lang="en-GB" sz="3398" b="1" dirty="0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noProof="1">
                <a:sym typeface="Symbol" pitchFamily="18" charset="2"/>
              </a:rPr>
              <a:t>node.value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left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&gt;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noProof="1">
                <a:sym typeface="Wingdings" panose="05000000000000000000" pitchFamily="2" charset="2"/>
              </a:rPr>
              <a:t>node.value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right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==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noProof="1">
                <a:sym typeface="Wingdings" panose="05000000000000000000" pitchFamily="2" charset="2"/>
              </a:rPr>
              <a:t>node.value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return</a:t>
            </a:r>
            <a:endParaRPr lang="bg-BG" sz="3398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0135" y="5029201"/>
            <a:ext cx="6276739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Search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Search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null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26A850-70AB-9F4F-9CA1-87EDAD4D4E63}"/>
              </a:ext>
            </a:extLst>
          </p:cNvPr>
          <p:cNvGrpSpPr/>
          <p:nvPr/>
        </p:nvGrpSpPr>
        <p:grpSpPr>
          <a:xfrm>
            <a:off x="6966607" y="1961147"/>
            <a:ext cx="4983712" cy="3352800"/>
            <a:chOff x="1939268" y="2057401"/>
            <a:chExt cx="4499280" cy="3082060"/>
          </a:xfrm>
        </p:grpSpPr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BAFEA0B7-D6F9-1048-9D21-EE6CD8890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280E7EA9-3A80-4245-B23C-16E01616E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BF545C6E-704F-8F43-8D83-B1B03046D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674DE427-4F76-1F43-B508-10BABB91A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C3C252B3-8895-7341-AF7A-EBAA9E6B0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9853D65-14B5-E346-AF1D-476725772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96E6430-47E5-4444-AED3-916913F86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F50DC9-0A7F-5C44-826C-07DC99735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51A027-F1CA-1C44-A49F-44CF58340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A97EE58-B7A0-F14D-B6B3-0B4A1C742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1703054-6AB4-4148-B689-2DC62786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4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/>
              <a:t>Binary Trees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noProof="1"/>
              <a:t>Traversal algorithms</a:t>
            </a:r>
            <a:endParaRPr lang="en-US" dirty="0"/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Binary Search Trees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Heaps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Binary heap, Min/Max heaps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 err="1"/>
              <a:t>PriorityQueue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Insert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in BST</a:t>
            </a:r>
          </a:p>
          <a:p>
            <a:pPr lvl="1"/>
            <a:r>
              <a:rPr lang="en-GB" sz="3200" dirty="0">
                <a:sym typeface="Symbol" pitchFamily="18" charset="2"/>
              </a:rPr>
              <a:t>if node is </a:t>
            </a:r>
            <a:r>
              <a:rPr lang="en-GB" sz="3200" b="1" dirty="0">
                <a:solidFill>
                  <a:schemeClr val="bg1"/>
                </a:solidFill>
                <a:sym typeface="Symbol" pitchFamily="18" charset="2"/>
              </a:rPr>
              <a:t>null</a:t>
            </a:r>
            <a:r>
              <a:rPr lang="en-GB" sz="3200" dirty="0">
                <a:sym typeface="Symbol" pitchFamily="18" charset="2"/>
              </a:rPr>
              <a:t> </a:t>
            </a:r>
            <a:r>
              <a:rPr lang="en-GB" sz="3200" dirty="0">
                <a:sym typeface="Wingdings" panose="05000000000000000000" pitchFamily="2" charset="2"/>
              </a:rPr>
              <a:t> insert x</a:t>
            </a:r>
            <a:endParaRPr lang="en-GB" sz="3200" dirty="0">
              <a:sym typeface="Symbol" pitchFamily="18" charset="2"/>
            </a:endParaRPr>
          </a:p>
          <a:p>
            <a:pPr lvl="1"/>
            <a:r>
              <a:rPr lang="en-GB" sz="3200" dirty="0">
                <a:sym typeface="Symbol" pitchFamily="18" charset="2"/>
              </a:rPr>
              <a:t>else if x </a:t>
            </a:r>
            <a:r>
              <a:rPr lang="en-GB" sz="3200" b="1" dirty="0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GB" sz="3200" dirty="0">
                <a:sym typeface="Symbol" pitchFamily="18" charset="2"/>
              </a:rPr>
              <a:t> </a:t>
            </a:r>
            <a:r>
              <a:rPr lang="en-GB" sz="3200" noProof="1">
                <a:sym typeface="Symbol" pitchFamily="18" charset="2"/>
              </a:rPr>
              <a:t>node.value </a:t>
            </a:r>
            <a:r>
              <a:rPr lang="en-GB" sz="3200" dirty="0">
                <a:sym typeface="Wingdings" panose="05000000000000000000" pitchFamily="2" charset="2"/>
              </a:rPr>
              <a:t> </a:t>
            </a:r>
            <a:r>
              <a:rPr lang="en-GB" sz="3200" b="1" dirty="0">
                <a:solidFill>
                  <a:schemeClr val="bg1"/>
                </a:solidFill>
                <a:sym typeface="Wingdings" panose="05000000000000000000" pitchFamily="2" charset="2"/>
              </a:rPr>
              <a:t>go left</a:t>
            </a:r>
          </a:p>
          <a:p>
            <a:pPr lvl="1"/>
            <a:r>
              <a:rPr lang="en-GB" sz="3200" dirty="0">
                <a:sym typeface="Wingdings" panose="05000000000000000000" pitchFamily="2" charset="2"/>
              </a:rPr>
              <a:t>else if x </a:t>
            </a:r>
            <a:r>
              <a:rPr lang="en-GB" sz="3200" b="1" dirty="0">
                <a:solidFill>
                  <a:schemeClr val="bg1"/>
                </a:solidFill>
                <a:sym typeface="Wingdings" panose="05000000000000000000" pitchFamily="2" charset="2"/>
              </a:rPr>
              <a:t>&gt;</a:t>
            </a:r>
            <a:r>
              <a:rPr lang="en-GB" sz="3200" dirty="0">
                <a:sym typeface="Wingdings" panose="05000000000000000000" pitchFamily="2" charset="2"/>
              </a:rPr>
              <a:t> </a:t>
            </a:r>
            <a:r>
              <a:rPr lang="en-GB" sz="3200" noProof="1">
                <a:sym typeface="Wingdings" panose="05000000000000000000" pitchFamily="2" charset="2"/>
              </a:rPr>
              <a:t>node.value</a:t>
            </a:r>
            <a:r>
              <a:rPr lang="en-GB" sz="3200" dirty="0">
                <a:sym typeface="Wingdings" panose="05000000000000000000" pitchFamily="2" charset="2"/>
              </a:rPr>
              <a:t>  </a:t>
            </a:r>
            <a:r>
              <a:rPr lang="en-GB" sz="3200" b="1" dirty="0">
                <a:solidFill>
                  <a:schemeClr val="bg1"/>
                </a:solidFill>
                <a:sym typeface="Wingdings" panose="05000000000000000000" pitchFamily="2" charset="2"/>
              </a:rPr>
              <a:t>go right</a:t>
            </a:r>
          </a:p>
          <a:p>
            <a:pPr lvl="1"/>
            <a:r>
              <a:rPr lang="en-GB" sz="3200" dirty="0">
                <a:sym typeface="Wingdings" panose="05000000000000000000" pitchFamily="2" charset="2"/>
              </a:rPr>
              <a:t>else  node </a:t>
            </a:r>
            <a:r>
              <a:rPr lang="en-GB" sz="3200" b="1" dirty="0">
                <a:solidFill>
                  <a:schemeClr val="bg1"/>
                </a:solidFill>
                <a:sym typeface="Wingdings" panose="05000000000000000000" pitchFamily="2" charset="2"/>
              </a:rPr>
              <a:t>exists</a:t>
            </a:r>
            <a:endParaRPr lang="bg-BG" sz="3200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Insert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0134" y="5029201"/>
            <a:ext cx="8170466" cy="134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</a:t>
            </a:r>
            <a:r>
              <a:rPr lang="en-US" sz="3398" b="1" dirty="0">
                <a:solidFill>
                  <a:schemeClr val="bg1"/>
                </a:solidFill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98" b="1" dirty="0">
                <a:solidFill>
                  <a:schemeClr val="bg1"/>
                </a:solidFill>
              </a:rPr>
              <a:t>return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98" b="1" dirty="0">
                <a:solidFill>
                  <a:schemeClr val="bg1"/>
                </a:solidFill>
              </a:rPr>
              <a:t>27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null(insert)</a:t>
            </a:r>
            <a:endParaRPr lang="en-US" sz="3398" b="1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66607" y="1961147"/>
            <a:ext cx="4983712" cy="3352800"/>
            <a:chOff x="1939268" y="2057401"/>
            <a:chExt cx="4499280" cy="3082060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92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You are given a skeleton</a:t>
            </a:r>
          </a:p>
          <a:p>
            <a:pPr lvl="1"/>
            <a:r>
              <a:rPr lang="en-US" altLang="ko-KR" dirty="0"/>
              <a:t>Implement </a:t>
            </a:r>
            <a:r>
              <a:rPr lang="en-US" altLang="ko-KR" b="1" dirty="0" err="1">
                <a:solidFill>
                  <a:schemeClr val="bg1"/>
                </a:solidFill>
              </a:rPr>
              <a:t>IAbstract</a:t>
            </a:r>
            <a:r>
              <a:rPr lang="en-US" altLang="ko-KR" b="1" noProof="1">
                <a:solidFill>
                  <a:schemeClr val="bg1"/>
                </a:solidFill>
              </a:rPr>
              <a:t>BinarySearchTree</a:t>
            </a:r>
            <a:r>
              <a:rPr lang="en-US" altLang="ko-KR" b="1" dirty="0"/>
              <a:t>&lt;T&gt;</a:t>
            </a:r>
          </a:p>
          <a:p>
            <a:pPr lvl="2">
              <a:buClr>
                <a:schemeClr val="tx1"/>
              </a:buClr>
            </a:pPr>
            <a:r>
              <a:rPr lang="en-US" altLang="ko-KR" sz="3200" b="1" dirty="0" err="1">
                <a:solidFill>
                  <a:schemeClr val="bg1"/>
                </a:solidFill>
              </a:rPr>
              <a:t>IAbstract</a:t>
            </a:r>
            <a:r>
              <a:rPr lang="en-US" altLang="ko-KR" sz="3200" b="1" noProof="1">
                <a:solidFill>
                  <a:schemeClr val="bg1"/>
                </a:solidFill>
              </a:rPr>
              <a:t>BinarySearchTree </a:t>
            </a:r>
            <a:r>
              <a:rPr lang="en-US" altLang="ko-KR" sz="3200" b="1" dirty="0"/>
              <a:t>&lt;T&gt;</a:t>
            </a:r>
            <a:r>
              <a:rPr lang="en-US" altLang="ko-KR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noProof="1">
                <a:solidFill>
                  <a:schemeClr val="bg1"/>
                </a:solidFill>
              </a:rPr>
              <a:t>Search</a:t>
            </a:r>
            <a:r>
              <a:rPr lang="en-US" altLang="ko-KR" sz="3200" b="1" dirty="0"/>
              <a:t>(T value)</a:t>
            </a:r>
            <a:endParaRPr lang="en-US" altLang="ko-KR" b="1" noProof="1"/>
          </a:p>
          <a:p>
            <a:pPr lvl="2">
              <a:buClr>
                <a:schemeClr val="tx1"/>
              </a:buClr>
            </a:pPr>
            <a:r>
              <a:rPr lang="en-US" altLang="ko-KR" b="1" noProof="1"/>
              <a:t>bool</a:t>
            </a:r>
            <a:r>
              <a:rPr lang="en-US" altLang="ko-KR" b="1" dirty="0">
                <a:solidFill>
                  <a:schemeClr val="bg1"/>
                </a:solidFill>
              </a:rPr>
              <a:t> Contains</a:t>
            </a:r>
            <a:r>
              <a:rPr lang="en-US" altLang="ko-KR" b="1" dirty="0"/>
              <a:t>(T element)</a:t>
            </a:r>
          </a:p>
          <a:p>
            <a:pPr lvl="2">
              <a:buClr>
                <a:schemeClr val="tx1"/>
              </a:buClr>
            </a:pPr>
            <a:r>
              <a:rPr lang="en-US" altLang="ko-KR" b="1" dirty="0"/>
              <a:t>void</a:t>
            </a:r>
            <a:r>
              <a:rPr lang="en-US" altLang="ko-KR" b="1" dirty="0">
                <a:solidFill>
                  <a:schemeClr val="bg1"/>
                </a:solidFill>
              </a:rPr>
              <a:t> Insert</a:t>
            </a:r>
            <a:r>
              <a:rPr lang="en-US" altLang="ko-KR" b="1" dirty="0"/>
              <a:t>(T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/>
              <a:t>element)</a:t>
            </a:r>
          </a:p>
          <a:p>
            <a:pPr marL="895350" lvl="2" indent="0">
              <a:buClr>
                <a:schemeClr val="tx1"/>
              </a:buClr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BST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708BBA-C85E-474B-B954-E22F5006D840}"/>
              </a:ext>
            </a:extLst>
          </p:cNvPr>
          <p:cNvGrpSpPr/>
          <p:nvPr/>
        </p:nvGrpSpPr>
        <p:grpSpPr>
          <a:xfrm>
            <a:off x="5781000" y="3360864"/>
            <a:ext cx="4983712" cy="3352800"/>
            <a:chOff x="1939268" y="2057401"/>
            <a:chExt cx="4499280" cy="3082060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11C25286-2B66-6841-8F60-647CB5958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92DEF91A-D61E-1A40-B3E0-27DE339C1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31EB2B91-C9B9-614A-8F65-647C4E3DC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A1F7BA65-82E3-0D4F-90F8-207D5C467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FC0B0416-C7B2-304F-BDFF-1C783B55A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CBC5B3E-9F6F-9B49-8CA9-653FB386F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F81748-72F8-CB47-9809-F177998D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3F4AB41-210D-F341-8264-5D35A1BB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02B81F-5E81-CC4B-AD77-7C4FBD56F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C4FB261-FF53-2B42-B9A0-6360B35D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444AD3-EA88-1B44-AB22-0F8181653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06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BST Contains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1000" y="2079000"/>
            <a:ext cx="10765594" cy="30272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500" b="1" noProof="1">
                <a:latin typeface="Consolas" pitchFamily="49" charset="0"/>
              </a:rPr>
              <a:t>public bool Contains(T element) {</a:t>
            </a:r>
          </a:p>
          <a:p>
            <a:pPr defTabSz="1218438">
              <a:lnSpc>
                <a:spcPct val="105000"/>
              </a:lnSpc>
            </a:pPr>
            <a:r>
              <a:rPr lang="en-GB" sz="2500" b="1" noProof="1">
                <a:latin typeface="Consolas" pitchFamily="49" charset="0"/>
              </a:rPr>
              <a:t>    Node&lt;T&gt; current = this.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Root</a:t>
            </a:r>
            <a:r>
              <a:rPr lang="en-GB" sz="25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500" b="1" noProof="1">
                <a:latin typeface="Consolas" pitchFamily="49" charset="0"/>
              </a:rPr>
              <a:t>    while (current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GB" sz="2500" b="1" noProof="1">
                <a:latin typeface="Consolas" pitchFamily="49" charset="0"/>
              </a:rPr>
              <a:t> null) {</a:t>
            </a:r>
          </a:p>
          <a:p>
            <a:pPr defTabSz="1218438">
              <a:lnSpc>
                <a:spcPct val="105000"/>
              </a:lnSpc>
            </a:pPr>
            <a:r>
              <a:rPr lang="en-GB" sz="2500" b="1" noProof="1">
                <a:solidFill>
                  <a:schemeClr val="accent2"/>
                </a:solidFill>
                <a:latin typeface="Consolas" pitchFamily="49" charset="0"/>
              </a:rPr>
              <a:t>	// TODO: Implement on your own</a:t>
            </a:r>
          </a:p>
          <a:p>
            <a:pPr defTabSz="1218438">
              <a:lnSpc>
                <a:spcPct val="105000"/>
              </a:lnSpc>
            </a:pPr>
            <a:r>
              <a:rPr lang="en-GB" sz="25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500" b="1" noProof="1">
                <a:latin typeface="Consolas" pitchFamily="49" charset="0"/>
              </a:rPr>
              <a:t>    return current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GB" sz="2500" b="1" noProof="1">
                <a:latin typeface="Consolas" pitchFamily="49" charset="0"/>
              </a:rPr>
              <a:t> null;</a:t>
            </a:r>
          </a:p>
          <a:p>
            <a:pPr defTabSz="1218438">
              <a:lnSpc>
                <a:spcPct val="105000"/>
              </a:lnSpc>
            </a:pPr>
            <a:r>
              <a:rPr lang="en-GB" sz="2500" b="1" noProof="1">
                <a:latin typeface="Consolas" pitchFamily="49" charset="0"/>
              </a:rPr>
              <a:t>}</a:t>
            </a:r>
            <a:endParaRPr lang="en-US" sz="25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2607" y="2111983"/>
            <a:ext cx="10210802" cy="32520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void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Insert</a:t>
            </a:r>
            <a:r>
              <a:rPr lang="en-GB" sz="2700" b="1" noProof="1">
                <a:latin typeface="Consolas" pitchFamily="49" charset="0"/>
              </a:rPr>
              <a:t>(T element)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if (this.Root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GB" sz="2700" b="1" noProof="1">
                <a:latin typeface="Consolas" pitchFamily="49" charset="0"/>
              </a:rPr>
              <a:t> null)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this.Root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GB" sz="2700" b="1" noProof="1">
                <a:latin typeface="Consolas" pitchFamily="49" charset="0"/>
              </a:rPr>
              <a:t> new Node&lt;T&gt;(element);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} else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</a:t>
            </a:r>
            <a:r>
              <a:rPr lang="en-GB" sz="2700" b="1" noProof="1">
                <a:solidFill>
                  <a:schemeClr val="accent2"/>
                </a:solidFill>
                <a:latin typeface="Consolas" pitchFamily="49" charset="0"/>
              </a:rPr>
              <a:t>// TODO: Find the place to insert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1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BST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573" y="2680235"/>
            <a:ext cx="10883427" cy="23994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IAbstractBinarySearchTree</a:t>
            </a:r>
            <a:r>
              <a:rPr lang="en-GB" sz="2700" b="1" noProof="1">
                <a:latin typeface="Consolas" pitchFamily="49" charset="0"/>
              </a:rPr>
              <a:t>&lt;T&gt; Search(T element)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Node&lt;T&gt; current = this.Root;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</a:t>
            </a:r>
            <a:r>
              <a:rPr lang="en-GB" sz="2700" b="1" noProof="1">
                <a:solidFill>
                  <a:schemeClr val="accent2"/>
                </a:solidFill>
                <a:latin typeface="Consolas" pitchFamily="49" charset="0"/>
              </a:rPr>
              <a:t>// TODO: Find the node with the element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return new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BinarySearchTree</a:t>
            </a:r>
            <a:r>
              <a:rPr lang="en-GB" sz="2700" b="1" noProof="1">
                <a:latin typeface="Consolas" pitchFamily="49" charset="0"/>
              </a:rPr>
              <a:t>&lt;T&gt;(current);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BST Search</a:t>
            </a:r>
            <a:r>
              <a:rPr lang="bg-BG" altLang="ko-KR" dirty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2079000"/>
            <a:ext cx="10210802" cy="32520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BinarySearchTree(Node&lt;T&gt; root)</a:t>
            </a:r>
            <a:r>
              <a:rPr lang="en-US" sz="2700" b="1" noProof="1">
                <a:latin typeface="Consolas" pitchFamily="49" charset="0"/>
              </a:rPr>
              <a:t> {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Copy</a:t>
            </a:r>
            <a:r>
              <a:rPr lang="en-GB" sz="2700" b="1" noProof="1">
                <a:latin typeface="Consolas" pitchFamily="49" charset="0"/>
              </a:rPr>
              <a:t>(root);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endParaRPr lang="bg-BG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private void Copy(Node&lt;T&gt; node) {</a:t>
            </a: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solidFill>
                  <a:schemeClr val="accent2"/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// TODO: Perform a full copy of the tree</a:t>
            </a:r>
            <a:endParaRPr lang="en-GB" sz="27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0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Insert 17, 10, 25, 5, 15, 19, 34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 – Best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773905" y="2473697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29542" y="444599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537129" y="3132981"/>
            <a:ext cx="701872" cy="3313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091600" y="338797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156686" y="4191001"/>
            <a:ext cx="234714" cy="364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937571" y="442694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696200" y="4171951"/>
            <a:ext cx="357468" cy="3621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601081" y="442694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63139" y="336892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4328225" y="4171951"/>
            <a:ext cx="234714" cy="364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109110" y="440789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867739" y="4152901"/>
            <a:ext cx="357468" cy="3621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4952997" y="3132980"/>
            <a:ext cx="902040" cy="3240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59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insert values in ever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order</a:t>
            </a:r>
          </a:p>
          <a:p>
            <a:r>
              <a:rPr lang="en-US" dirty="0"/>
              <a:t>Example: Insert 17, 19, 9, 6, 25, 28, 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 – Average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339520" y="2514600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237500" y="3584688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225101" y="3584688"/>
            <a:ext cx="844318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473031" y="4695468"/>
            <a:ext cx="849276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4927720" y="3118540"/>
            <a:ext cx="477505" cy="5489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4113587" y="4321072"/>
            <a:ext cx="271161" cy="385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6077679" y="4321071"/>
            <a:ext cx="332740" cy="3854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6077680" y="3177750"/>
            <a:ext cx="323121" cy="4896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954440" y="4695468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926013" y="4321072"/>
            <a:ext cx="335005" cy="385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581401" y="4700102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729330" y="5753143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7561428" y="5435876"/>
            <a:ext cx="335805" cy="3743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7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insert values in ever </a:t>
            </a:r>
            <a:r>
              <a:rPr lang="en-US" b="1" dirty="0">
                <a:solidFill>
                  <a:schemeClr val="bg1"/>
                </a:solidFill>
              </a:rPr>
              <a:t>increasing/decreasing</a:t>
            </a:r>
            <a:r>
              <a:rPr lang="en-US" dirty="0"/>
              <a:t> order</a:t>
            </a:r>
          </a:p>
          <a:p>
            <a:r>
              <a:rPr lang="en-US" dirty="0"/>
              <a:t>Example: Insert 17, 19, 25, 34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 – Worst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38601" y="2743200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005787" y="3593921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776761" y="3406350"/>
            <a:ext cx="323121" cy="3274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955530" y="4601362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700325" y="4327511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928682" y="5542079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673477" y="5268228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673477" y="3472382"/>
            <a:ext cx="2563852" cy="578882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Linked List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0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>
                <a:sym typeface="Symbol" pitchFamily="18" charset="2"/>
              </a:rPr>
              <a:t>Binary search trees can be </a:t>
            </a:r>
            <a:r>
              <a:rPr lang="en-US" sz="3600" b="1" dirty="0">
                <a:solidFill>
                  <a:schemeClr val="bg1"/>
                </a:solidFill>
                <a:sym typeface="Symbol" pitchFamily="18" charset="2"/>
              </a:rPr>
              <a:t>balanced</a:t>
            </a:r>
          </a:p>
          <a:p>
            <a:pPr lvl="1"/>
            <a:r>
              <a:rPr lang="en-US" sz="3400" dirty="0">
                <a:sym typeface="Symbol" pitchFamily="18" charset="2"/>
              </a:rPr>
              <a:t>For each node in BST, there are n</a:t>
            </a:r>
            <a:r>
              <a:rPr lang="en-US" sz="3200" dirty="0">
                <a:sym typeface="Symbol" pitchFamily="18" charset="2"/>
              </a:rPr>
              <a:t>early equal number of nodes in its subtrees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sym typeface="Symbol" pitchFamily="18" charset="2"/>
              </a:rPr>
              <a:t>Balanced trees </a:t>
            </a:r>
            <a:r>
              <a:rPr lang="en-US" sz="3600" dirty="0">
                <a:sym typeface="Symbol" pitchFamily="18" charset="2"/>
              </a:rPr>
              <a:t>have</a:t>
            </a:r>
            <a:r>
              <a:rPr lang="en-US" sz="3600" b="1" dirty="0">
                <a:solidFill>
                  <a:schemeClr val="bg1"/>
                </a:solidFill>
                <a:sym typeface="Symbol" pitchFamily="18" charset="2"/>
              </a:rPr>
              <a:t> height of ~ log(n)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Binary Search Trees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>
                <a:solidFill>
                  <a:schemeClr val="bg1"/>
                </a:solidFill>
              </a:rPr>
              <a:t>QA Sessions </a:t>
            </a:r>
            <a:r>
              <a:rPr lang="en-US" sz="8800" b="1" dirty="0" err="1">
                <a:solidFill>
                  <a:schemeClr val="bg1"/>
                </a:solidFill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#ds-</a:t>
            </a:r>
            <a:r>
              <a:rPr lang="en-US" sz="11500" b="1" dirty="0" err="1"/>
              <a:t>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0" dirty="0"/>
              <a:t>Heap, Binary Heap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Heap</a:t>
            </a:r>
          </a:p>
          <a:p>
            <a:pPr lvl="1"/>
            <a:r>
              <a:rPr lang="en-GB" dirty="0"/>
              <a:t>Tree-based data structure</a:t>
            </a:r>
          </a:p>
          <a:p>
            <a:pPr lvl="1"/>
            <a:r>
              <a:rPr lang="en-GB" dirty="0"/>
              <a:t>Stored in an array</a:t>
            </a:r>
          </a:p>
          <a:p>
            <a:pPr>
              <a:buClr>
                <a:schemeClr val="tx1"/>
              </a:buClr>
            </a:pPr>
            <a:r>
              <a:rPr lang="en-GB" dirty="0"/>
              <a:t>Heaps hold the </a:t>
            </a:r>
            <a:r>
              <a:rPr lang="en-US" b="1" dirty="0">
                <a:solidFill>
                  <a:schemeClr val="bg1"/>
                </a:solidFill>
              </a:rPr>
              <a:t>heap property</a:t>
            </a:r>
            <a:r>
              <a:rPr lang="en-US" dirty="0"/>
              <a:t> for each node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Min Heap</a:t>
            </a:r>
          </a:p>
          <a:p>
            <a:pPr lvl="2"/>
            <a:r>
              <a:rPr lang="en-GB" dirty="0"/>
              <a:t>parent ≤ children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Max Heap</a:t>
            </a:r>
          </a:p>
          <a:p>
            <a:pPr lvl="2"/>
            <a:r>
              <a:rPr lang="en-GB" dirty="0"/>
              <a:t>parent ≥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Heap?</a:t>
            </a:r>
          </a:p>
        </p:txBody>
      </p:sp>
    </p:spTree>
    <p:extLst>
      <p:ext uri="{BB962C8B-B14F-4D97-AF65-F5344CB8AC3E}">
        <p14:creationId xmlns:p14="http://schemas.microsoft.com/office/powerpoint/2010/main" val="31943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Binary heap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Represents a Binary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Shape property</a:t>
            </a:r>
            <a:r>
              <a:rPr lang="en-US" dirty="0"/>
              <a:t> </a:t>
            </a:r>
            <a:r>
              <a:rPr lang="en-GB" dirty="0"/>
              <a:t>- </a:t>
            </a:r>
            <a:r>
              <a:rPr lang="en-US" dirty="0"/>
              <a:t>Binary heap is a </a:t>
            </a:r>
            <a:r>
              <a:rPr lang="en-US" b="1" dirty="0">
                <a:solidFill>
                  <a:schemeClr val="bg1"/>
                </a:solidFill>
              </a:rPr>
              <a:t>complete binary tree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Every level, except the last, </a:t>
            </a:r>
            <a:br>
              <a:rPr lang="en-GB" dirty="0"/>
            </a:br>
            <a:r>
              <a:rPr lang="en-GB" dirty="0"/>
              <a:t>is </a:t>
            </a:r>
            <a:r>
              <a:rPr lang="en-GB" b="1" dirty="0">
                <a:solidFill>
                  <a:schemeClr val="bg1"/>
                </a:solidFill>
              </a:rPr>
              <a:t>completely filled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Last is filled </a:t>
            </a:r>
            <a:r>
              <a:rPr lang="en-GB" b="1" dirty="0">
                <a:solidFill>
                  <a:schemeClr val="bg1"/>
                </a:solidFill>
              </a:rPr>
              <a:t>from left to right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DDC0D9FD-7011-485B-81B6-D0F65632E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832" y="41448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030AE203-0689-4288-B50F-F9809DE27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4831" y="51387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B861F879-B3A8-4397-800F-721C21A1E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2021" y="51956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1423242F-E334-49E1-8D6B-040B69EC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3939" y="41354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E606CED5-A8B4-4283-8D6A-91C47AB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65760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2A7AC373-25B5-4908-ADDC-851E6136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999" y="4570037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1A026849-234C-4AA3-AD18-323AED8B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788" y="456974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1B90D1DD-6490-4BDD-98F7-61FF88A4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527" y="549875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5F44D9EE-FBDD-4E1D-AEF0-89FBB07D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65" y="5529073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711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Unsorted Resizing Array</a:t>
            </a:r>
            <a:endParaRPr lang="bg-BG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ex.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Sorted Resizing Array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Complexity Goal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20140"/>
              </p:ext>
            </p:extLst>
          </p:nvPr>
        </p:nvGraphicFramePr>
        <p:xfrm>
          <a:off x="1027112" y="4191000"/>
          <a:ext cx="10134600" cy="2072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281408183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3068396071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78133613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232958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Insert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Extract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3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Unsorted Array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3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Sorted Array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6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1292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80406" y="4704100"/>
            <a:ext cx="104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88063" y="4704100"/>
            <a:ext cx="112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40502" y="5234539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35664" y="5731751"/>
            <a:ext cx="1432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0297" y="5731751"/>
            <a:ext cx="163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O(logN)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90344" y="5757759"/>
            <a:ext cx="14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O(logN)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5800" y="5234536"/>
            <a:ext cx="1181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04844" y="5208528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10381" y="4748822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012433" y="3321061"/>
          <a:ext cx="3102120" cy="4755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0424">
                  <a:extLst>
                    <a:ext uri="{9D8B030D-6E8A-4147-A177-3AD203B41FA5}">
                      <a16:colId xmlns:a16="http://schemas.microsoft.com/office/drawing/2014/main" val="4136432121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00413895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158375937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279454991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324964104"/>
                    </a:ext>
                  </a:extLst>
                </a:gridCol>
              </a:tblGrid>
              <a:tr h="4755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2868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014879" y="1970461"/>
          <a:ext cx="3102120" cy="4755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0424">
                  <a:extLst>
                    <a:ext uri="{9D8B030D-6E8A-4147-A177-3AD203B41FA5}">
                      <a16:colId xmlns:a16="http://schemas.microsoft.com/office/drawing/2014/main" val="4136432121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00413895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158375937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279454991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324964104"/>
                    </a:ext>
                  </a:extLst>
                </a:gridCol>
              </a:tblGrid>
              <a:tr h="4755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2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49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heap can be efficiently stored in an array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Parent(i)</a:t>
            </a:r>
            <a:r>
              <a:rPr lang="en-US" noProof="1"/>
              <a:t> = (i - 1) / 2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Left(i)</a:t>
            </a:r>
            <a:r>
              <a:rPr lang="en-US" noProof="1"/>
              <a:t> = 2 * i + 1; 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Right(i) </a:t>
            </a:r>
            <a:r>
              <a:rPr lang="en-US" noProof="1"/>
              <a:t>= 2 * i + 2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99242"/>
              </p:ext>
            </p:extLst>
          </p:nvPr>
        </p:nvGraphicFramePr>
        <p:xfrm>
          <a:off x="7436583" y="4782212"/>
          <a:ext cx="3359385" cy="6314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1877">
                  <a:extLst>
                    <a:ext uri="{9D8B030D-6E8A-4147-A177-3AD203B41FA5}">
                      <a16:colId xmlns:a16="http://schemas.microsoft.com/office/drawing/2014/main" val="2409416756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2298104586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993805489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1943271859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4017457515"/>
                    </a:ext>
                  </a:extLst>
                </a:gridCol>
              </a:tblGrid>
              <a:tr h="631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9033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Array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221000" y="2869728"/>
            <a:ext cx="3699127" cy="1055608"/>
          </a:xfrm>
          <a:prstGeom prst="wedgeRoundRectCallout">
            <a:avLst>
              <a:gd name="adj1" fmla="val -40827"/>
              <a:gd name="adj2" fmla="val 1126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properties are satisfied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DDC0D9FD-7011-485B-81B6-D0F65632E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9305" y="42762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030AE203-0689-4288-B50F-F9809DE27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8304" y="52701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B861F879-B3A8-4397-800F-721C21A1E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5494" y="53270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1423242F-E334-49E1-8D6B-040B69EC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7412" y="42668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E606CED5-A8B4-4283-8D6A-91C47AB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273" y="37890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2A7AC373-25B5-4908-ADDC-851E6136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472" y="4701437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1A026849-234C-4AA3-AD18-323AED8B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261" y="470114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1B90D1DD-6490-4BDD-98F7-61FF88A4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000" y="563015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5F44D9EE-FBDD-4E1D-AEF0-89FBB07D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238" y="566047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350" y="5404085"/>
            <a:ext cx="3292125" cy="4999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8F7865-45F8-431C-B1E5-E90280B557C7}"/>
              </a:ext>
            </a:extLst>
          </p:cNvPr>
          <p:cNvSpPr txBox="1"/>
          <p:nvPr/>
        </p:nvSpPr>
        <p:spPr>
          <a:xfrm>
            <a:off x="7609390" y="482569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88237-FC72-42F3-B3EF-66A83D2BD446}"/>
              </a:ext>
            </a:extLst>
          </p:cNvPr>
          <p:cNvSpPr txBox="1"/>
          <p:nvPr/>
        </p:nvSpPr>
        <p:spPr>
          <a:xfrm>
            <a:off x="8262797" y="482569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79E19-30A2-45EB-AFFA-95E6ED91790B}"/>
              </a:ext>
            </a:extLst>
          </p:cNvPr>
          <p:cNvSpPr txBox="1"/>
          <p:nvPr/>
        </p:nvSpPr>
        <p:spPr>
          <a:xfrm>
            <a:off x="8904925" y="482569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0ACC6B-CC56-43F1-BD16-2B62817A47C2}"/>
              </a:ext>
            </a:extLst>
          </p:cNvPr>
          <p:cNvSpPr txBox="1"/>
          <p:nvPr/>
        </p:nvSpPr>
        <p:spPr>
          <a:xfrm>
            <a:off x="9573675" y="482569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DF35C-A4AB-4B07-82C6-FDB2EC0043A7}"/>
              </a:ext>
            </a:extLst>
          </p:cNvPr>
          <p:cNvSpPr txBox="1"/>
          <p:nvPr/>
        </p:nvSpPr>
        <p:spPr>
          <a:xfrm>
            <a:off x="10226566" y="482569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797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To preserve </a:t>
            </a:r>
            <a:r>
              <a:rPr lang="en-US" b="1" dirty="0">
                <a:solidFill>
                  <a:schemeClr val="bg1"/>
                </a:solidFill>
              </a:rPr>
              <a:t>heap properties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at the end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Heapify</a:t>
            </a:r>
            <a:r>
              <a:rPr lang="en-US" dirty="0"/>
              <a:t> element 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Right: Max Heap</a:t>
            </a:r>
          </a:p>
          <a:p>
            <a:pPr lvl="1"/>
            <a:r>
              <a:rPr lang="en-US" dirty="0"/>
              <a:t>Insert 16</a:t>
            </a:r>
          </a:p>
          <a:p>
            <a:pPr lvl="1"/>
            <a:r>
              <a:rPr lang="en-US" dirty="0"/>
              <a:t>Insert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7015632" y="31542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6374631" y="41481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991821" y="42050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093739" y="31448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8463104" y="4194230"/>
            <a:ext cx="140486" cy="382467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67600" y="26670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8426799" y="3579437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524588" y="357914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22327" y="450815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966565" y="453847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997586" y="452700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908640" y="4181630"/>
            <a:ext cx="217429" cy="39037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8965599" y="452700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9297082" y="2579180"/>
            <a:ext cx="2170663" cy="1055608"/>
          </a:xfrm>
          <a:prstGeom prst="wedgeRoundRectCallout">
            <a:avLst>
              <a:gd name="adj1" fmla="val -61532"/>
              <a:gd name="adj2" fmla="val 51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Satisfy 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property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792710" y="3121173"/>
            <a:ext cx="3129570" cy="1055608"/>
          </a:xfrm>
          <a:prstGeom prst="wedgeRoundRectCallout">
            <a:avLst>
              <a:gd name="adj1" fmla="val -56237"/>
              <a:gd name="adj2" fmla="val -51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Promote while element &gt; parent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5968849" y="5136884"/>
            <a:ext cx="127151" cy="37085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5516546" y="549322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41918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2282E-6 2.59259E-6 L -0.04415 -0.138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692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4577E-6 -2.96296E-6 L 0.04415 0.138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91E-6 1.85185E-6 L 0.03334 -0.143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719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281E-6 3.7037E-7 L -0.03334 0.1437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4 -0.14375 L 0.08271 -0.2791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2" y="-678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197E-6 -2.96296E-6 L -0.04937 0.1354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71 -0.27917 L 0.16007 -0.4120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8" y="-664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1211E-8 -1.11111E-6 L -0.07736 0.1328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8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5" grpId="1" animBg="1"/>
      <p:bldP spid="25" grpId="2" animBg="1"/>
      <p:bldP spid="25" grpId="3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Implement a max </a:t>
            </a:r>
            <a:r>
              <a:rPr lang="en-US" altLang="ko-KR" b="1" dirty="0" err="1">
                <a:solidFill>
                  <a:schemeClr val="bg1"/>
                </a:solidFill>
              </a:rPr>
              <a:t>MaxHeap</a:t>
            </a:r>
            <a:r>
              <a:rPr lang="en-US" altLang="ko-KR" b="1" dirty="0">
                <a:solidFill>
                  <a:schemeClr val="bg1"/>
                </a:solidFill>
              </a:rPr>
              <a:t>&lt;T&gt;</a:t>
            </a:r>
            <a:r>
              <a:rPr lang="en-US" altLang="ko-KR" dirty="0"/>
              <a:t> with: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int Size</a:t>
            </a:r>
            <a:endParaRPr lang="en-US" altLang="ko-KR" b="1" dirty="0"/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void Add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chemeClr val="bg1"/>
                </a:solidFill>
              </a:rPr>
              <a:t>T element</a:t>
            </a:r>
            <a:r>
              <a:rPr lang="en-US" altLang="ko-KR" b="1" dirty="0"/>
              <a:t>)</a:t>
            </a:r>
            <a:r>
              <a:rPr lang="en-US" altLang="ko-KR" dirty="0"/>
              <a:t> – O(logN)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T peek</a:t>
            </a:r>
            <a:r>
              <a:rPr lang="en-US" altLang="ko-KR" b="1" dirty="0"/>
              <a:t>()</a:t>
            </a:r>
            <a:r>
              <a:rPr lang="en-US" altLang="ko-KR" dirty="0"/>
              <a:t> – O(1)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</a:t>
            </a:r>
            <a:r>
              <a:rPr lang="en-GB" altLang="ko-KR" dirty="0"/>
              <a:t>Heap Add and Peek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2812658" y="3687335"/>
            <a:ext cx="3706236" cy="2519455"/>
            <a:chOff x="2782365" y="3943936"/>
            <a:chExt cx="3706236" cy="2519455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3875670" y="4431234"/>
              <a:ext cx="500380" cy="475713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3234669" y="5425039"/>
              <a:ext cx="260451" cy="374565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51859" y="5481937"/>
              <a:ext cx="187839" cy="346116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953777" y="4421751"/>
              <a:ext cx="468811" cy="504162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5323142" y="5471166"/>
              <a:ext cx="140486" cy="38246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4327638" y="3943936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5286837" y="4856373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3384626" y="4856080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2782365" y="578508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826603" y="5815409"/>
              <a:ext cx="661385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857624" y="580393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768678" y="5458566"/>
              <a:ext cx="217429" cy="390371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5825637" y="580393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1748387" y="4342046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241814" y="2781920"/>
            <a:ext cx="4037718" cy="3447464"/>
            <a:chOff x="7239882" y="3105736"/>
            <a:chExt cx="4037718" cy="3447464"/>
          </a:xfrm>
        </p:grpSpPr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10614636" y="496573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H="1">
              <a:off x="8664669" y="3593034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8023668" y="4586839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8640858" y="4643737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9742776" y="3583551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H="1">
              <a:off x="10112141" y="4632966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9116637" y="3105736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0075836" y="4018173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8173625" y="401788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7571364" y="494688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615602" y="4977209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9646623" y="496573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10557677" y="4620366"/>
              <a:ext cx="217429" cy="3903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7239882" y="590521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 flipH="1">
              <a:off x="7647133" y="5549468"/>
              <a:ext cx="112768" cy="35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Arrow: Right 1"/>
          <p:cNvSpPr/>
          <p:nvPr/>
        </p:nvSpPr>
        <p:spPr>
          <a:xfrm>
            <a:off x="6215716" y="4662053"/>
            <a:ext cx="49636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25988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</a:t>
            </a:r>
            <a:r>
              <a:rPr lang="en-GB" altLang="ko-KR" dirty="0"/>
              <a:t>Heap Add and Peek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5903" y="1550812"/>
            <a:ext cx="11659331" cy="47216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class MaxHeap&lt;T&gt; : IAbstractHeap&lt;T&gt;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</a:rPr>
              <a:t> T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IComparable</a:t>
            </a:r>
            <a:r>
              <a:rPr lang="en-US" sz="2800" b="1" noProof="1">
                <a:latin typeface="Consolas" pitchFamily="49" charset="0"/>
              </a:rPr>
              <a:t>&lt;T&gt;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    // TODO: store the elements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public void Add(T element) 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this.elements.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</a:rPr>
              <a:t>(element);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HeapifyUp</a:t>
            </a:r>
            <a:r>
              <a:rPr lang="en-US" sz="2800" b="1" noProof="1">
                <a:latin typeface="Consolas" pitchFamily="49" charset="0"/>
              </a:rPr>
              <a:t>(this.Size - 1);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74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</a:t>
            </a:r>
            <a:r>
              <a:rPr lang="en-GB" altLang="ko-KR" dirty="0"/>
              <a:t>Heap Add and Peek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0447" y="1446154"/>
            <a:ext cx="11724787" cy="47216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private void HeapifyUp(int index) 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int parentIndex =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GetParentIndex</a:t>
            </a:r>
            <a:r>
              <a:rPr lang="en-US" sz="2800" b="1" noProof="1">
                <a:latin typeface="Consolas" pitchFamily="49" charset="0"/>
              </a:rPr>
              <a:t>(index);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while (index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0 &amp;&amp;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IsGreater</a:t>
            </a:r>
            <a:r>
              <a:rPr lang="en-US" sz="2800" b="1" noProof="1">
                <a:latin typeface="Consolas" pitchFamily="49" charset="0"/>
              </a:rPr>
              <a:t>(index, parentIndex))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Swap</a:t>
            </a:r>
            <a:r>
              <a:rPr lang="en-US" sz="2800" b="1" noProof="1">
                <a:latin typeface="Consolas" pitchFamily="49" charset="0"/>
              </a:rPr>
              <a:t>(index, parentIndex);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index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</a:rPr>
              <a:t> parentIndex;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parentIndex =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GetParentIndex</a:t>
            </a:r>
            <a:r>
              <a:rPr lang="en-US" sz="2800" b="1" noProof="1">
                <a:latin typeface="Consolas" pitchFamily="49" charset="0"/>
              </a:rPr>
              <a:t>(index);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//TODO: Implement GetParentIndex(), IsGreater() and Swap()</a:t>
            </a:r>
          </a:p>
        </p:txBody>
      </p:sp>
    </p:spTree>
    <p:extLst>
      <p:ext uri="{BB962C8B-B14F-4D97-AF65-F5344CB8AC3E}">
        <p14:creationId xmlns:p14="http://schemas.microsoft.com/office/powerpoint/2010/main" val="26218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/>
              <a:t>Using your </a:t>
            </a:r>
            <a:r>
              <a:rPr lang="en-US" altLang="ko-KR" sz="3600" b="1" dirty="0" err="1">
                <a:solidFill>
                  <a:schemeClr val="bg1"/>
                </a:solidFill>
              </a:rPr>
              <a:t>MaxHeap</a:t>
            </a:r>
            <a:r>
              <a:rPr lang="en-US" altLang="ko-KR" sz="3600" b="1" dirty="0">
                <a:solidFill>
                  <a:schemeClr val="bg1"/>
                </a:solidFill>
              </a:rPr>
              <a:t>&lt;T&gt;</a:t>
            </a:r>
            <a:r>
              <a:rPr lang="en-US" altLang="ko-KR" sz="3600" dirty="0"/>
              <a:t> implement:</a:t>
            </a:r>
          </a:p>
          <a:p>
            <a:pPr lvl="1">
              <a:buClr>
                <a:schemeClr val="tx1"/>
              </a:buClr>
            </a:pPr>
            <a:r>
              <a:rPr lang="en-US" altLang="ko-KR" sz="3400" b="1" dirty="0">
                <a:solidFill>
                  <a:schemeClr val="bg1"/>
                </a:solidFill>
              </a:rPr>
              <a:t>T </a:t>
            </a:r>
            <a:r>
              <a:rPr lang="en-US" altLang="ko-KR" sz="3400" b="1" dirty="0" err="1">
                <a:solidFill>
                  <a:schemeClr val="bg1"/>
                </a:solidFill>
              </a:rPr>
              <a:t>ExtractMax</a:t>
            </a:r>
            <a:r>
              <a:rPr lang="en-US" altLang="ko-KR" sz="3400" b="1" dirty="0">
                <a:solidFill>
                  <a:schemeClr val="bg1"/>
                </a:solidFill>
              </a:rPr>
              <a:t>()</a:t>
            </a:r>
            <a:r>
              <a:rPr lang="en-US" altLang="ko-KR" sz="3400" dirty="0"/>
              <a:t> – O(log(N))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</a:t>
            </a:r>
            <a:r>
              <a:rPr lang="en-US" dirty="0"/>
              <a:t>Heap</a:t>
            </a:r>
            <a:r>
              <a:rPr lang="en-US" altLang="ko-KR" dirty="0"/>
              <a:t> </a:t>
            </a:r>
            <a:r>
              <a:rPr lang="en-US" altLang="ko-KR" dirty="0" err="1"/>
              <a:t>ExtractMax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69439" y="3383902"/>
            <a:ext cx="3706236" cy="2519455"/>
            <a:chOff x="1460109" y="3352800"/>
            <a:chExt cx="3706236" cy="2519455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2553414" y="3840098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912413" y="4833903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529603" y="4890801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3631521" y="3830615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4000886" y="4880030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3005382" y="335280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3964581" y="4265237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2062370" y="4264944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1460109" y="519395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504347" y="5224273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3535368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446422" y="4867430"/>
              <a:ext cx="217429" cy="3903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4503381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  <p:sp>
        <p:nvSpPr>
          <p:cNvPr id="2" name="Arrow: Right 1"/>
          <p:cNvSpPr/>
          <p:nvPr/>
        </p:nvSpPr>
        <p:spPr>
          <a:xfrm>
            <a:off x="5745082" y="4070917"/>
            <a:ext cx="49636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7" name="Group 6"/>
          <p:cNvGrpSpPr/>
          <p:nvPr/>
        </p:nvGrpSpPr>
        <p:grpSpPr>
          <a:xfrm>
            <a:off x="6967164" y="3352800"/>
            <a:ext cx="3167436" cy="2519455"/>
            <a:chOff x="6967164" y="3352800"/>
            <a:chExt cx="3167436" cy="2519455"/>
          </a:xfrm>
        </p:grpSpPr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8094846" y="3840098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>
              <a:off x="7419468" y="4833903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8036658" y="4890801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9172953" y="3830615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 flipH="1">
              <a:off x="9507941" y="4880030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8546814" y="335280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Oval 5"/>
            <p:cNvSpPr>
              <a:spLocks noChangeArrowheads="1"/>
            </p:cNvSpPr>
            <p:nvPr/>
          </p:nvSpPr>
          <p:spPr bwMode="auto">
            <a:xfrm>
              <a:off x="9471636" y="4265237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7569425" y="4264944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6967164" y="519395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1" name="Oval 9"/>
            <p:cNvSpPr>
              <a:spLocks noChangeArrowheads="1"/>
            </p:cNvSpPr>
            <p:nvPr/>
          </p:nvSpPr>
          <p:spPr bwMode="auto">
            <a:xfrm>
              <a:off x="8011402" y="5224273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9042423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1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Binary Trees and BT Traversal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Preorder, In-Order, Post-Order</a:t>
            </a: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003A6739-7BDC-0643-AEDA-FE1D47095D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465" y="2494945"/>
            <a:ext cx="253516" cy="369386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039AA3DA-A5EE-544E-890A-21554A22DB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7657" y="2329535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5A9FAB94-8303-D34C-ABAC-8D22765E3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8865" y="2345084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842B28B6-DE23-6945-993B-2CE3B6FD1D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0837" y="1833458"/>
            <a:ext cx="253514" cy="24153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A202A821-8F3A-0E48-BD81-9558FE68C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419" y="1314000"/>
            <a:ext cx="662964" cy="64798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F0456461-8D82-FA48-A22E-D3E668829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455" y="1981594"/>
            <a:ext cx="662964" cy="64798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171AE3DD-555C-E241-A716-93E689538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900" y="2679638"/>
            <a:ext cx="662964" cy="64798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64E6063A-A4EF-4F46-A248-FE411FF65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340" y="2679638"/>
            <a:ext cx="661385" cy="64798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4E93E372-95E7-6345-ACC1-376B3677E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485" y="1833459"/>
            <a:ext cx="171705" cy="148136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CD691E99-89EA-9941-BB2A-D3E706DBD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609" y="1884136"/>
            <a:ext cx="662964" cy="64798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7311EAB6-F586-4548-ABFA-32D9FA80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000" y="2679638"/>
            <a:ext cx="662964" cy="64798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To preserve </a:t>
            </a:r>
            <a:r>
              <a:rPr lang="en-US" b="1" dirty="0">
                <a:solidFill>
                  <a:schemeClr val="bg1"/>
                </a:solidFill>
              </a:rPr>
              <a:t>heap properties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Swap</a:t>
            </a:r>
            <a:r>
              <a:rPr lang="en-US" dirty="0"/>
              <a:t> first with last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Remove</a:t>
            </a:r>
            <a:r>
              <a:rPr lang="en-US" dirty="0">
                <a:sym typeface="Wingdings" panose="05000000000000000000" pitchFamily="2" charset="2"/>
              </a:rPr>
              <a:t> last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Heapify</a:t>
            </a:r>
            <a:r>
              <a:rPr lang="en-US" dirty="0"/>
              <a:t> first down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element</a:t>
            </a:r>
          </a:p>
          <a:p>
            <a:r>
              <a:rPr lang="en-US" dirty="0"/>
              <a:t>Right: Max Heap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ExtractMap</a:t>
            </a:r>
            <a:r>
              <a:rPr lang="en-US" dirty="0"/>
              <a:t> – returns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Heap </a:t>
            </a:r>
            <a:r>
              <a:rPr lang="en-US" dirty="0" err="1"/>
              <a:t>ExtractMax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7015632" y="31542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6374631" y="41481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991821" y="42050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093739" y="31448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8463104" y="4194230"/>
            <a:ext cx="140486" cy="382467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67600" y="266700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8426799" y="3579437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524588" y="357914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22327" y="450815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966565" y="4538473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997586" y="452700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908640" y="4181630"/>
            <a:ext cx="217429" cy="39037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8965599" y="452700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8396637" y="1887373"/>
            <a:ext cx="3480731" cy="1021556"/>
          </a:xfrm>
          <a:prstGeom prst="wedgeRoundRectCallout">
            <a:avLst>
              <a:gd name="adj1" fmla="val -55717"/>
              <a:gd name="adj2" fmla="val 47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Demote while </a:t>
            </a:r>
            <a:b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&lt; greater child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5968849" y="5136884"/>
            <a:ext cx="127151" cy="37085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5516546" y="5493221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7467600" y="153935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507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1211E-8 -1.11111E-6 L -0.16007 0.4120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6" y="2041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91E-6 1.85185E-6 L 0.16007 -0.4120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8" y="-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07 -0.41204 L 0.08271 -0.278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5" y="655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197E-6 -2.96296E-6 L 0.07736 -0.133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71 -0.27894 L 0.03321 -0.1435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652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281E-6 3.7037E-7 L 0.0495 -0.1354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8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7" grpId="0" animBg="1"/>
      <p:bldP spid="23" grpId="0" animBg="1"/>
      <p:bldP spid="23" grpId="1" animBg="1"/>
      <p:bldP spid="24" grpId="0" animBg="1"/>
      <p:bldP spid="25" grpId="0" animBg="1"/>
      <p:bldP spid="25" grpId="1" animBg="1"/>
      <p:bldP spid="25" grpId="2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</a:t>
            </a:r>
            <a:r>
              <a:rPr lang="en-US" dirty="0"/>
              <a:t>Heap</a:t>
            </a:r>
            <a:r>
              <a:rPr lang="en-US" altLang="ko-KR" dirty="0"/>
              <a:t> </a:t>
            </a:r>
            <a:r>
              <a:rPr lang="en-US" altLang="ko-KR" dirty="0" err="1"/>
              <a:t>ExtractMax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60982" y="1377537"/>
            <a:ext cx="10515598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sz="2800" b="1" noProof="1">
                <a:latin typeface="Consolas" pitchFamily="49" charset="0"/>
              </a:rPr>
              <a:t> ExtractMax() 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ValidateIfNotEmpty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 element = this.elements[0];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this.Swap(0, this.Size – 1)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this.elements.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RemoveAt</a:t>
            </a:r>
            <a:r>
              <a:rPr lang="en-US" sz="2800" b="1" noProof="1">
                <a:latin typeface="Consolas" pitchFamily="49" charset="0"/>
              </a:rPr>
              <a:t>(this.Size - 1);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HeapifyDown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return element;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69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Priority Queue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0" dirty="0"/>
              <a:t>Dequeue Most Significant Element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371759" y="1798757"/>
          <a:ext cx="3448482" cy="1730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53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PriorityQueue</a:t>
            </a:r>
            <a:r>
              <a:rPr lang="en-US" sz="3600" dirty="0"/>
              <a:t> ADS</a:t>
            </a:r>
          </a:p>
          <a:p>
            <a:pPr lvl="1"/>
            <a:r>
              <a:rPr lang="en-US" sz="3400" dirty="0"/>
              <a:t>Each element is served in </a:t>
            </a:r>
            <a:r>
              <a:rPr lang="en-US" sz="3400" b="1" dirty="0">
                <a:solidFill>
                  <a:schemeClr val="bg1"/>
                </a:solidFill>
              </a:rPr>
              <a:t>priority</a:t>
            </a:r>
          </a:p>
          <a:p>
            <a:pPr lvl="1"/>
            <a:r>
              <a:rPr lang="en-US" sz="3400" dirty="0"/>
              <a:t>High priority is served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> low priority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Elements with </a:t>
            </a:r>
            <a:r>
              <a:rPr lang="en-US" sz="3400" b="1" dirty="0">
                <a:solidFill>
                  <a:schemeClr val="bg1"/>
                </a:solidFill>
              </a:rPr>
              <a:t>equal</a:t>
            </a:r>
            <a:r>
              <a:rPr lang="en-US" sz="3400" dirty="0"/>
              <a:t> priority are</a:t>
            </a:r>
            <a:r>
              <a:rPr lang="en-US" sz="3200" dirty="0"/>
              <a:t> served in </a:t>
            </a:r>
            <a:r>
              <a:rPr lang="en-US" sz="3200" b="1" dirty="0">
                <a:solidFill>
                  <a:schemeClr val="bg1"/>
                </a:solidFill>
              </a:rPr>
              <a:t>order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3790766" y="4279612"/>
          <a:ext cx="4886664" cy="2476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794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Retains a </a:t>
            </a:r>
            <a:r>
              <a:rPr lang="en-US" b="1" dirty="0">
                <a:solidFill>
                  <a:schemeClr val="bg1"/>
                </a:solidFill>
              </a:rPr>
              <a:t>specific order</a:t>
            </a:r>
            <a:r>
              <a:rPr lang="en-US" dirty="0"/>
              <a:t> to the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 priority</a:t>
            </a:r>
            <a:r>
              <a:rPr lang="en-US" dirty="0"/>
              <a:t> elements are </a:t>
            </a:r>
            <a:r>
              <a:rPr lang="en-US" b="1" dirty="0">
                <a:solidFill>
                  <a:schemeClr val="bg1"/>
                </a:solidFill>
              </a:rPr>
              <a:t>pushed to the beginning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of the queue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 priority</a:t>
            </a:r>
            <a:r>
              <a:rPr lang="en-US" dirty="0"/>
              <a:t> elements are </a:t>
            </a:r>
            <a:r>
              <a:rPr lang="en-US" b="1" dirty="0">
                <a:solidFill>
                  <a:schemeClr val="bg1"/>
                </a:solidFill>
              </a:rPr>
              <a:t>pushed to the end</a:t>
            </a:r>
            <a:r>
              <a:rPr lang="en-US" dirty="0"/>
              <a:t> of the queue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 flipH="1">
            <a:off x="4038597" y="4747059"/>
            <a:ext cx="35814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 flipH="1">
            <a:off x="901797" y="475483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A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 flipH="1">
            <a:off x="901797" y="475657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B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rot="10800000" flipH="1">
            <a:off x="7698109" y="4970186"/>
            <a:ext cx="1219200" cy="87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rot="10800000" flipH="1">
            <a:off x="2667000" y="5027534"/>
            <a:ext cx="1219200" cy="87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1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3.7037E-6 L 0.41 0.0009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 0.00092 L 0.26622 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9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-4.81481E-6 L 0.41 -0.0009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03 -0.00092 L 0.70404 -0.0087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22 0.00092 L 0.41 0.0009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  <p:bldP spid="21" grpId="0" animBg="1"/>
      <p:bldP spid="21" grpId="1" animBg="1"/>
      <p:bldP spid="21" grpId="2" animBg="1"/>
      <p:bldP spid="21" grpId="3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sym typeface="Wingdings" panose="05000000000000000000" pitchFamily="2" charset="2"/>
              </a:rPr>
              <a:t>In C# usually the priority is passed as comparator</a:t>
            </a:r>
          </a:p>
          <a:p>
            <a:pPr lvl="1"/>
            <a:r>
              <a:rPr lang="en-US" sz="3400" dirty="0">
                <a:sym typeface="Wingdings" panose="05000000000000000000" pitchFamily="2" charset="2"/>
              </a:rPr>
              <a:t>E.g., </a:t>
            </a:r>
            <a:r>
              <a:rPr lang="en-US" sz="3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IComparable</a:t>
            </a:r>
            <a:r>
              <a:rPr lang="en-US" sz="3400" b="1" dirty="0">
                <a:sym typeface="Wingdings" panose="05000000000000000000" pitchFamily="2" charset="2"/>
              </a:rPr>
              <a:t>&lt;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T</a:t>
            </a:r>
            <a:r>
              <a:rPr lang="en-US" sz="3400" b="1" dirty="0">
                <a:sym typeface="Wingdings" panose="05000000000000000000" pitchFamily="2" charset="2"/>
              </a:rPr>
              <a:t>&gt;</a:t>
            </a:r>
            <a:endParaRPr lang="en-US" sz="3400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C#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0539" y="2937935"/>
            <a:ext cx="11140284" cy="2007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fr-FR" sz="2800" b="1" noProof="1">
                <a:latin typeface="Consolas" pitchFamily="49" charset="0"/>
              </a:rPr>
              <a:t>public class PriorityQueue&lt;T&gt; : IAbstractHeap&lt;T&gt;</a:t>
            </a:r>
          </a:p>
          <a:p>
            <a:pPr defTabSz="1218438">
              <a:lnSpc>
                <a:spcPct val="105000"/>
              </a:lnSpc>
            </a:pPr>
            <a:r>
              <a:rPr lang="fr-FR" sz="2800" b="1" noProof="1">
                <a:latin typeface="Consolas" pitchFamily="49" charset="0"/>
              </a:rPr>
              <a:t>  where T : </a:t>
            </a: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IComparable</a:t>
            </a:r>
            <a:r>
              <a:rPr lang="fr-FR" sz="2800" b="1" noProof="1">
                <a:latin typeface="Consolas" pitchFamily="49" charset="0"/>
              </a:rPr>
              <a:t>&lt;T&gt;</a:t>
            </a:r>
            <a:r>
              <a:rPr lang="en-US" sz="2800" b="1" noProof="1">
                <a:latin typeface="Consolas" pitchFamily="49" charset="0"/>
              </a:rPr>
              <a:t>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	...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25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2" y="1717010"/>
            <a:ext cx="8154576" cy="481699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Binary </a:t>
            </a:r>
            <a:r>
              <a:rPr lang="en-US" sz="2800" dirty="0">
                <a:solidFill>
                  <a:schemeClr val="bg2"/>
                </a:solidFill>
              </a:rPr>
              <a:t>trees have </a:t>
            </a:r>
            <a:r>
              <a:rPr lang="en-US" sz="2800" b="1" dirty="0">
                <a:solidFill>
                  <a:schemeClr val="bg1"/>
                </a:solidFill>
              </a:rPr>
              <a:t>up to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2"/>
                </a:solidFill>
              </a:rPr>
              <a:t> children</a:t>
            </a:r>
          </a:p>
          <a:p>
            <a:pPr lvl="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Heaps</a:t>
            </a:r>
            <a:r>
              <a:rPr lang="en-US" sz="2800" dirty="0">
                <a:solidFill>
                  <a:schemeClr val="bg2"/>
                </a:solidFill>
              </a:rPr>
              <a:t> are used to </a:t>
            </a:r>
            <a:r>
              <a:rPr lang="en-US" sz="2800" b="1" dirty="0">
                <a:solidFill>
                  <a:schemeClr val="bg1"/>
                </a:solidFill>
              </a:rPr>
              <a:t>implement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priority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queues</a:t>
            </a:r>
          </a:p>
          <a:p>
            <a:pPr lvl="0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Binary Heaps have tree-like structure</a:t>
            </a:r>
          </a:p>
          <a:p>
            <a:pPr lvl="0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Priority Queues have </a:t>
            </a:r>
            <a:r>
              <a:rPr lang="en-US" sz="2800" b="1" dirty="0">
                <a:solidFill>
                  <a:schemeClr val="bg1"/>
                </a:solidFill>
              </a:rPr>
              <a:t>wide application</a:t>
            </a:r>
          </a:p>
        </p:txBody>
      </p:sp>
    </p:spTree>
    <p:extLst>
      <p:ext uri="{BB962C8B-B14F-4D97-AF65-F5344CB8AC3E}">
        <p14:creationId xmlns:p14="http://schemas.microsoft.com/office/powerpoint/2010/main" val="286031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27855" y="2636607"/>
            <a:ext cx="2115848" cy="1041940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3" y="4198113"/>
            <a:ext cx="2115848" cy="919876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796765"/>
            <a:ext cx="2089504" cy="1639964"/>
          </a:xfrm>
          <a:prstGeom prst="rect">
            <a:avLst/>
          </a:prstGeom>
        </p:spPr>
      </p:pic>
      <p:pic>
        <p:nvPicPr>
          <p:cNvPr id="21" name="Picture 20" descr="Text, logo&#10;&#10;Description automatically generated">
            <a:extLst>
              <a:ext uri="{FF2B5EF4-FFF2-40B4-BE49-F238E27FC236}">
                <a16:creationId xmlns:a16="http://schemas.microsoft.com/office/drawing/2014/main" id="{EF12A64E-DC49-4D79-B0DA-C76767A306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1449000"/>
            <a:ext cx="1772083" cy="631433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689D8AFE-17CD-4324-91DC-4195939E7E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54" y="1157576"/>
            <a:ext cx="1664543" cy="94146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29" y="4220672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43" y="504900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56" y="5650871"/>
            <a:ext cx="1614244" cy="773243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200302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ADS representing tree like hierarchy</a:t>
            </a:r>
          </a:p>
          <a:p>
            <a:r>
              <a:rPr lang="en-US" sz="3600" dirty="0"/>
              <a:t>Each node has </a:t>
            </a:r>
            <a:r>
              <a:rPr lang="en-US" sz="3600" b="1" dirty="0">
                <a:solidFill>
                  <a:schemeClr val="bg1"/>
                </a:solidFill>
              </a:rPr>
              <a:t>at most two</a:t>
            </a:r>
            <a:r>
              <a:rPr lang="en-US" sz="3600" dirty="0"/>
              <a:t> children</a:t>
            </a:r>
          </a:p>
          <a:p>
            <a:pPr lvl="1"/>
            <a:r>
              <a:rPr lang="en-US" sz="3400" dirty="0"/>
              <a:t>Children are called </a:t>
            </a:r>
            <a:r>
              <a:rPr lang="en-US" sz="3400" b="1" dirty="0">
                <a:solidFill>
                  <a:schemeClr val="bg1"/>
                </a:solidFill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6276000" y="3872239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606692" y="4899312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874797" y="4900903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6140567" y="4576447"/>
            <a:ext cx="270248" cy="360524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871178" y="4576447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8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Binary trees</a:t>
            </a:r>
            <a:r>
              <a:rPr lang="en-US" dirty="0">
                <a:sym typeface="Symbol" pitchFamily="18" charset="2"/>
              </a:rPr>
              <a:t>: Each node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has at most 2 children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left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right</a:t>
            </a:r>
            <a:r>
              <a:rPr lang="en-US" dirty="0">
                <a:sym typeface="Symbol" pitchFamily="18" charset="2"/>
              </a:rPr>
              <a:t>)</a:t>
            </a:r>
            <a:endParaRPr lang="bg-BG" dirty="0"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760402" y="3021520"/>
            <a:ext cx="3737060" cy="2711632"/>
          </a:xfrm>
          <a:prstGeom prst="triangle">
            <a:avLst>
              <a:gd name="adj" fmla="val 50569"/>
            </a:avLst>
          </a:prstGeom>
          <a:noFill/>
          <a:ln w="22225">
            <a:solidFill>
              <a:srgbClr val="00206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524319" y="2314177"/>
            <a:ext cx="2209225" cy="557164"/>
          </a:xfrm>
          <a:prstGeom prst="wedgeRoundRectCallout">
            <a:avLst>
              <a:gd name="adj1" fmla="val 64507"/>
              <a:gd name="adj2" fmla="val 54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node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1711558" y="3360442"/>
            <a:ext cx="1404195" cy="987504"/>
          </a:xfrm>
          <a:prstGeom prst="wedgeRoundRectCallout">
            <a:avLst>
              <a:gd name="adj1" fmla="val 92905"/>
              <a:gd name="adj2" fmla="val 404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subtree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9173429" y="3309364"/>
            <a:ext cx="2209225" cy="544830"/>
          </a:xfrm>
          <a:prstGeom prst="wedgeRoundRectCallout">
            <a:avLst>
              <a:gd name="adj1" fmla="val -65978"/>
              <a:gd name="adj2" fmla="val 632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child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8190313" y="5556521"/>
            <a:ext cx="2209225" cy="544830"/>
          </a:xfrm>
          <a:prstGeom prst="wedgeRoundRectCallout">
            <a:avLst>
              <a:gd name="adj1" fmla="val -65490"/>
              <a:gd name="adj2" fmla="val -610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child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0137771B-CCB0-984A-A271-ACBCF80BF2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7139" y="4368957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42F6F5F5-B5AC-A44C-B062-1D98985B5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3724" y="4368957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54141E4F-8B9E-464E-BF81-15EE8B0128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0699" y="4368039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C0D23FFD-9E4B-5441-A374-AC2224C21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2284" y="3363458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4">
            <a:extLst>
              <a:ext uri="{FF2B5EF4-FFF2-40B4-BE49-F238E27FC236}">
                <a16:creationId xmlns:a16="http://schemas.microsoft.com/office/drawing/2014/main" id="{72DAEBA6-FB44-7B41-B9C1-517A91B5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142" y="284400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ED75C208-9927-4E49-9D5C-6B7C53801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820" y="387353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AAFC699E-B03A-CC4A-9903-245952905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560" y="490853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92A26A7C-0D39-7943-A9B4-A66A123C0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4208" y="3363458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337D1714-99EF-5B48-9C9F-FD61D3AC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116" y="387353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18A2BFA1-F086-E44C-ADC1-C819BB219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000" y="4909457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1A9445D3-9C7F-1642-827E-DE603062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175" y="4909457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6884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81" grpId="1" animBg="1"/>
      <p:bldP spid="27" grpId="0" animBg="1"/>
      <p:bldP spid="28" grpId="0" animBg="1"/>
      <p:bldP spid="29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/>
              <a:t> – each node has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dirty="0"/>
              <a:t>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803496E7-DA94-EB48-9452-FF26028E84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5019" y="476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E52EE5E0-D7D1-5844-AFF5-EAFF70006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1604" y="476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02E119D2-2AAD-6041-98AC-80AEFC5CF0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164" y="3755019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FD0692FD-C803-424C-8ECB-CE79FBF34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022" y="3235561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B40FA10A-01CE-224A-AE48-680C9AC10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700" y="42651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99A161F4-BC3B-A64E-8571-2850171E0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2088" y="3755019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>
            <a:extLst>
              <a:ext uri="{FF2B5EF4-FFF2-40B4-BE49-F238E27FC236}">
                <a16:creationId xmlns:a16="http://schemas.microsoft.com/office/drawing/2014/main" id="{78B1024C-9335-3046-BA71-C7963435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996" y="42651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C3345886-BDD5-7945-A047-E226399B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80" y="530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AE90E9F5-633E-0440-940C-865F4D6D6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055" y="530101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086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/>
              <a:t> – nodes are filled 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803496E7-DA94-EB48-9452-FF26028E84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5019" y="476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E52EE5E0-D7D1-5844-AFF5-EAFF70006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1604" y="476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79108217-DB60-3242-A393-4DBBCE592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8579" y="4759600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02E119D2-2AAD-6041-98AC-80AEFC5CF0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164" y="3755019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FD0692FD-C803-424C-8ECB-CE79FBF34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022" y="3235561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B40FA10A-01CE-224A-AE48-680C9AC10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700" y="42651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477240A1-839A-B242-8356-3FE78F88E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440" y="53001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99A161F4-BC3B-A64E-8571-2850171E0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2088" y="3755019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>
            <a:extLst>
              <a:ext uri="{FF2B5EF4-FFF2-40B4-BE49-F238E27FC236}">
                <a16:creationId xmlns:a16="http://schemas.microsoft.com/office/drawing/2014/main" id="{78B1024C-9335-3046-BA71-C7963435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996" y="42651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C3345886-BDD5-7945-A047-E226399B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80" y="530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AE90E9F5-633E-0440-940C-865F4D6D6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055" y="530101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9137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Perfect</a:t>
            </a:r>
            <a:r>
              <a:rPr lang="en-US" dirty="0"/>
              <a:t> – combines </a:t>
            </a: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/>
              <a:t>, </a:t>
            </a:r>
            <a:r>
              <a:rPr lang="en-US" dirty="0" err="1"/>
              <a:t>leafs</a:t>
            </a:r>
            <a:r>
              <a:rPr lang="en-US" dirty="0"/>
              <a:t> are at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/>
              <a:t>, internal nodes have exactly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803496E7-DA94-EB48-9452-FF26028E84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5019" y="476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E52EE5E0-D7D1-5844-AFF5-EAFF70006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1604" y="476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79108217-DB60-3242-A393-4DBBCE592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8579" y="4759600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FB55CFEF-29F5-3C48-9AD8-7B962CB81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5164" y="4759600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02E119D2-2AAD-6041-98AC-80AEFC5CF0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164" y="3755019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FD0692FD-C803-424C-8ECB-CE79FBF34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022" y="3235561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B40FA10A-01CE-224A-AE48-680C9AC10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700" y="42651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477240A1-839A-B242-8356-3FE78F88E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440" y="53001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B857B169-F820-694E-B18C-E5022C7ED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9615" y="5300100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99A161F4-BC3B-A64E-8571-2850171E0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2088" y="3755019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>
            <a:extLst>
              <a:ext uri="{FF2B5EF4-FFF2-40B4-BE49-F238E27FC236}">
                <a16:creationId xmlns:a16="http://schemas.microsoft.com/office/drawing/2014/main" id="{78B1024C-9335-3046-BA71-C7963435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996" y="42651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C3345886-BDD5-7945-A047-E226399B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80" y="530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AE90E9F5-633E-0440-940C-865F4D6D6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055" y="530101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5545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10271</TotalTime>
  <Words>2303</Words>
  <Application>Microsoft Macintosh PowerPoint</Application>
  <PresentationFormat>Widescreen</PresentationFormat>
  <Paragraphs>604</Paragraphs>
  <Slides>51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</vt:lpstr>
      <vt:lpstr>Binary Trees, Heaps and BST</vt:lpstr>
      <vt:lpstr>Table of Contents</vt:lpstr>
      <vt:lpstr>Have a Question?</vt:lpstr>
      <vt:lpstr>Binary Trees and BT Traversal</vt:lpstr>
      <vt:lpstr>Binary Tree</vt:lpstr>
      <vt:lpstr>Binary Trees</vt:lpstr>
      <vt:lpstr>Types of Binary Trees</vt:lpstr>
      <vt:lpstr>Types of Binary Trees</vt:lpstr>
      <vt:lpstr>Types of Binary Trees</vt:lpstr>
      <vt:lpstr>Types of Binary Trees</vt:lpstr>
      <vt:lpstr>Types of Binary Trees</vt:lpstr>
      <vt:lpstr>Binary Tree Traversal Algorithms</vt:lpstr>
      <vt:lpstr>Binary Trees Traversal: Pre-order</vt:lpstr>
      <vt:lpstr>Binary Trees Traversal: In-order</vt:lpstr>
      <vt:lpstr>Binary Trees Traversal: Post-order</vt:lpstr>
      <vt:lpstr>Problem: Binary Tree Traversals</vt:lpstr>
      <vt:lpstr>PowerPoint Presentation</vt:lpstr>
      <vt:lpstr>Binary Search Trees</vt:lpstr>
      <vt:lpstr>BST - Search</vt:lpstr>
      <vt:lpstr>BST - Insert</vt:lpstr>
      <vt:lpstr>Problem: BST</vt:lpstr>
      <vt:lpstr>Solution: BST Contains</vt:lpstr>
      <vt:lpstr>Solution: BST Insert</vt:lpstr>
      <vt:lpstr>Solution: BST Search</vt:lpstr>
      <vt:lpstr>Solution: BST Search (2)</vt:lpstr>
      <vt:lpstr>Binary Search Trees – Best Case</vt:lpstr>
      <vt:lpstr>Binary Search Trees – Average Case</vt:lpstr>
      <vt:lpstr>Binary Search Trees – Worst Case</vt:lpstr>
      <vt:lpstr>Balanced Binary Search Trees</vt:lpstr>
      <vt:lpstr>PowerPoint Presentation</vt:lpstr>
      <vt:lpstr>What is Heap?</vt:lpstr>
      <vt:lpstr>Binary Heap</vt:lpstr>
      <vt:lpstr>Binary Heap – Complexity Goal</vt:lpstr>
      <vt:lpstr>Binary Heap – Array Implementation</vt:lpstr>
      <vt:lpstr>Heap Insertion</vt:lpstr>
      <vt:lpstr>Problem: Heap Add and Peek</vt:lpstr>
      <vt:lpstr>Solution: Heap Add and Peek (1)</vt:lpstr>
      <vt:lpstr>Solution: Heap Add and Peek (2)</vt:lpstr>
      <vt:lpstr>Problem: Heap ExtractMax</vt:lpstr>
      <vt:lpstr>Problem: Heap ExtractMax</vt:lpstr>
      <vt:lpstr>Solution: Heap ExtractMax</vt:lpstr>
      <vt:lpstr>PowerPoint Presentation</vt:lpstr>
      <vt:lpstr>Priority Queue</vt:lpstr>
      <vt:lpstr>Priority Queue Order</vt:lpstr>
      <vt:lpstr>Priority Queue C#</vt:lpstr>
      <vt:lpstr>Summary</vt:lpstr>
      <vt:lpstr>SoftUni Diamond Partners</vt:lpstr>
      <vt:lpstr>Educational Partners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Simeon Sheytanov</cp:lastModifiedBy>
  <cp:revision>89</cp:revision>
  <dcterms:created xsi:type="dcterms:W3CDTF">2018-05-23T13:08:44Z</dcterms:created>
  <dcterms:modified xsi:type="dcterms:W3CDTF">2022-03-07T10:18:00Z</dcterms:modified>
  <cp:category>computer programming; programming; data structures</cp:category>
</cp:coreProperties>
</file>