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303" r:id="rId14"/>
    <p:sldId id="268" r:id="rId15"/>
    <p:sldId id="269" r:id="rId16"/>
    <p:sldId id="270" r:id="rId17"/>
    <p:sldId id="271" r:id="rId18"/>
    <p:sldId id="298" r:id="rId19"/>
    <p:sldId id="299" r:id="rId20"/>
    <p:sldId id="300" r:id="rId21"/>
    <p:sldId id="304" r:id="rId22"/>
    <p:sldId id="314" r:id="rId23"/>
    <p:sldId id="315" r:id="rId24"/>
    <p:sldId id="276" r:id="rId25"/>
    <p:sldId id="277" r:id="rId26"/>
    <p:sldId id="305" r:id="rId27"/>
    <p:sldId id="306" r:id="rId28"/>
    <p:sldId id="272" r:id="rId29"/>
    <p:sldId id="273" r:id="rId30"/>
    <p:sldId id="283" r:id="rId31"/>
    <p:sldId id="284" r:id="rId32"/>
    <p:sldId id="285" r:id="rId33"/>
    <p:sldId id="286" r:id="rId34"/>
    <p:sldId id="309" r:id="rId35"/>
    <p:sldId id="274" r:id="rId36"/>
    <p:sldId id="275" r:id="rId37"/>
    <p:sldId id="288" r:id="rId38"/>
    <p:sldId id="294" r:id="rId39"/>
    <p:sldId id="312" r:id="rId40"/>
    <p:sldId id="313" r:id="rId41"/>
    <p:sldId id="296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  <p14:sldId id="314"/>
            <p14:sldId id="315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312"/>
            <p14:sldId id="31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25399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10B25-F01F-4B05-9BA9-FDAFA636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3307"/>
              </p:ext>
            </p:extLst>
          </p:nvPr>
        </p:nvGraphicFramePr>
        <p:xfrm>
          <a:off x="3261000" y="3879000"/>
          <a:ext cx="5670000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706554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963446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3F66D77-AEE9-4BB9-A291-EF1A4DB28535}"/>
              </a:ext>
            </a:extLst>
          </p:cNvPr>
          <p:cNvSpPr txBox="1">
            <a:spLocks/>
          </p:cNvSpPr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"Student does not qualify"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59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</TotalTime>
  <Words>2103</Words>
  <Application>Microsoft Office PowerPoint</Application>
  <PresentationFormat>Widescreen</PresentationFormat>
  <Paragraphs>412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PowerPoint Presentation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76</cp:revision>
  <dcterms:created xsi:type="dcterms:W3CDTF">2018-05-23T13:08:44Z</dcterms:created>
  <dcterms:modified xsi:type="dcterms:W3CDTF">2022-02-02T15:07:50Z</dcterms:modified>
  <cp:category>programming;computer programming;software development;web development</cp:category>
</cp:coreProperties>
</file>