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9" r:id="rId30"/>
    <p:sldId id="296" r:id="rId31"/>
    <p:sldId id="297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6"/>
            <p14:sldId id="297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6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8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527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057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69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3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3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939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1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80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11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475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48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586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96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49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806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8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5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755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8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09809"/>
            <a:ext cx="855573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307932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6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6013" y="5042798"/>
            <a:ext cx="8402637" cy="112871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arr[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a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bg1"/>
                </a:solidFill>
              </a:rPr>
              <a:t>for-loop</a:t>
            </a:r>
            <a:r>
              <a:rPr lang="en-US" dirty="0"/>
              <a:t> can be used</a:t>
            </a:r>
          </a:p>
          <a:p>
            <a:pPr marL="1066419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Loop from first index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) to last index (</a:t>
            </a:r>
            <a:r>
              <a:rPr lang="en-US" b="1" dirty="0" err="1">
                <a:solidFill>
                  <a:schemeClr val="bg1"/>
                </a:solidFill>
              </a:rPr>
              <a:t>arr.length</a:t>
            </a:r>
            <a:r>
              <a:rPr lang="en-US" b="1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18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398065"/>
            <a:ext cx="9923647" cy="211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pPr>
              <a:spcBef>
                <a:spcPts val="18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700" b="1" dirty="0">
                <a:latin typeface="Consolas" panose="020B0609020204030204" pitchFamily="49" charset="0"/>
              </a:rPr>
              <a:t>; </a:t>
            </a:r>
            <a:r>
              <a:rPr lang="en-GB" sz="2700" b="1" dirty="0" err="1"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  console.log(capitals[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274116"/>
            <a:ext cx="992136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anose="020B0609020204030204" pitchFamily="49" charset="0"/>
              </a:rPr>
              <a:t>console.log(capitals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7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7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21D8E4B5-4B1C-407D-BB0E-F4E21FD7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426" y="3650972"/>
            <a:ext cx="4068851" cy="788533"/>
          </a:xfrm>
          <a:prstGeom prst="wedgeRoundRectCallout">
            <a:avLst>
              <a:gd name="adj1" fmla="val -61811"/>
              <a:gd name="adj2" fmla="val -52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 comparison: iteration will stop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- 1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0AFC55-B585-49F4-A93C-66C7AA40D3AA}"/>
              </a:ext>
            </a:extLst>
          </p:cNvPr>
          <p:cNvSpPr/>
          <p:nvPr/>
        </p:nvSpPr>
        <p:spPr bwMode="auto">
          <a:xfrm>
            <a:off x="3906982" y="3133898"/>
            <a:ext cx="3640974" cy="440575"/>
          </a:xfrm>
          <a:prstGeom prst="rect">
            <a:avLst/>
          </a:prstGeom>
          <a:solidFill>
            <a:srgbClr val="234465">
              <a:alpha val="10196"/>
            </a:srgbClr>
          </a:solidFill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it,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3065" y="2754000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10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30</a:t>
            </a:r>
            <a:r>
              <a:rPr lang="en-US" sz="3200" b="1" noProof="1">
                <a:latin typeface="Consolas" panose="020B0609020204030204" pitchFamily="49" charset="0"/>
              </a:rPr>
              <a:t>,40]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6000" y="3000222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76025" y="311951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83065" y="4645498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-1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9,</a:t>
            </a:r>
            <a:r>
              <a:rPr lang="bg-BG" sz="3200" b="1" noProof="1">
                <a:latin typeface="Consolas" panose="020B0609020204030204" pitchFamily="49" charset="0"/>
              </a:rPr>
              <a:t>5</a:t>
            </a:r>
            <a:r>
              <a:rPr lang="en-US" sz="3200" b="1" noProof="1">
                <a:latin typeface="Consolas" panose="020B0609020204030204" pitchFamily="49" charset="0"/>
              </a:rPr>
              <a:t>]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86000" y="489172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278469" y="501101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array of strings, </a:t>
            </a:r>
            <a:r>
              <a:rPr lang="en-US" b="1" dirty="0">
                <a:solidFill>
                  <a:schemeClr val="bg1"/>
                </a:solidFill>
              </a:rPr>
              <a:t>reverse their places</a:t>
            </a:r>
            <a:r>
              <a:rPr lang="en-US" dirty="0"/>
              <a:t>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in Place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2894" y="2530401"/>
            <a:ext cx="436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['a','b','c','d','e']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9826" y="2530401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54191" y="2673106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42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in Place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</a:t>
            </a:r>
            <a:r>
              <a:rPr lang="en-GB" sz="2800" b="1" dirty="0"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648015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arr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7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sizes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97149" y="31613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</a:p>
          <a:p>
            <a:pPr marL="457200" indent="-457200">
              <a:lnSpc>
                <a:spcPct val="100000"/>
              </a:lnSpc>
              <a:spcBef>
                <a:spcPts val="8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5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516879"/>
            <a:ext cx="7113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console.log(numbers);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71966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74013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sum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corresponding  name of the day of the week (in English)  </a:t>
            </a:r>
          </a:p>
          <a:p>
            <a:r>
              <a:rPr lang="en-US" dirty="0"/>
              <a:t>If the number is not a valid day, print </a:t>
            </a:r>
            <a:r>
              <a:rPr lang="en-US" b="1" dirty="0">
                <a:solidFill>
                  <a:schemeClr val="bg1"/>
                </a:solidFill>
              </a:rPr>
              <a:t>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4366</TotalTime>
  <Words>1829</Words>
  <Application>Microsoft Office PowerPoint</Application>
  <PresentationFormat>Widescreen</PresentationFormat>
  <Paragraphs>307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2_SoftUni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Problem: Reverse in Place</vt:lpstr>
      <vt:lpstr>Solution: Reverse in Place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54</cp:revision>
  <dcterms:created xsi:type="dcterms:W3CDTF">2018-05-23T13:08:44Z</dcterms:created>
  <dcterms:modified xsi:type="dcterms:W3CDTF">2022-01-26T10:04:01Z</dcterms:modified>
  <cp:category>Technology fundamentals;computer programming;software development;web development</cp:category>
</cp:coreProperties>
</file>