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470" r:id="rId5"/>
    <p:sldId id="451" r:id="rId6"/>
    <p:sldId id="449" r:id="rId7"/>
    <p:sldId id="476" r:id="rId8"/>
    <p:sldId id="589" r:id="rId9"/>
    <p:sldId id="590" r:id="rId10"/>
    <p:sldId id="473" r:id="rId11"/>
    <p:sldId id="395" r:id="rId12"/>
    <p:sldId id="477" r:id="rId13"/>
    <p:sldId id="478" r:id="rId14"/>
    <p:sldId id="481" r:id="rId15"/>
    <p:sldId id="445" r:id="rId16"/>
    <p:sldId id="480" r:id="rId17"/>
    <p:sldId id="475" r:id="rId18"/>
    <p:sldId id="479" r:id="rId19"/>
    <p:sldId id="581" r:id="rId20"/>
    <p:sldId id="582" r:id="rId21"/>
    <p:sldId id="583" r:id="rId22"/>
    <p:sldId id="496" r:id="rId23"/>
    <p:sldId id="460" r:id="rId24"/>
    <p:sldId id="485" r:id="rId25"/>
    <p:sldId id="588" r:id="rId26"/>
    <p:sldId id="464" r:id="rId27"/>
    <p:sldId id="465" r:id="rId28"/>
    <p:sldId id="497" r:id="rId29"/>
    <p:sldId id="498" r:id="rId30"/>
    <p:sldId id="577" r:id="rId31"/>
    <p:sldId id="504" r:id="rId32"/>
    <p:sldId id="505" r:id="rId33"/>
    <p:sldId id="5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FB0FB8CD-7F32-4F57-B794-9C25F955EF98}">
          <p14:sldIdLst>
            <p14:sldId id="274"/>
            <p14:sldId id="276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</p14:sldIdLst>
        </p14:section>
        <p14:section name="Заключение" id="{5046CE3F-80B4-4387-AD13-8A6DEF61647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>
        <p:scale>
          <a:sx n="95" d="100"/>
          <a:sy n="95" d="100"/>
        </p:scale>
        <p:origin x="168" y="3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6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CAC29A-319A-4641-B296-D855F9DDF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546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1025000" cy="1315728"/>
          </a:xfrm>
        </p:spPr>
        <p:txBody>
          <a:bodyPr>
            <a:normAutofit/>
          </a:bodyPr>
          <a:lstStyle/>
          <a:p>
            <a:r>
              <a:rPr lang="ru-RU" sz="3300" dirty="0"/>
              <a:t>Логически изрази и проверки. Условна конструкция </a:t>
            </a:r>
            <a:r>
              <a:rPr lang="en-US" sz="3300" dirty="0"/>
              <a:t>i</a:t>
            </a:r>
            <a:r>
              <a:rPr lang="ru-RU" sz="3300" dirty="0"/>
              <a:t>f-else</a:t>
            </a:r>
            <a:endParaRPr lang="en-US" sz="3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цяло 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Проверява числата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7785" y="253274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56085" y="2308119"/>
              <a:ext cx="2402803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Четно или нечетно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2766000" y="1674000"/>
            <a:ext cx="5741786" cy="39396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    var number int</a:t>
            </a:r>
          </a:p>
          <a:p>
            <a:r>
              <a:rPr lang="en-US" dirty="0">
                <a:solidFill>
                  <a:schemeClr val="tx1"/>
                </a:solidFill>
              </a:rPr>
              <a:t>    fmt.Scanln(&amp;number)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if number % 2 == 0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fmt.Println("even")</a:t>
            </a:r>
          </a:p>
          <a:p>
            <a:r>
              <a:rPr lang="en-US" dirty="0">
                <a:solidFill>
                  <a:schemeClr val="tx1"/>
                </a:solidFill>
              </a:rPr>
              <a:t>    } else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fmt.Println("odd")</a:t>
            </a:r>
          </a:p>
          <a:p>
            <a:r>
              <a:rPr lang="en-US" dirty="0">
                <a:solidFill>
                  <a:schemeClr val="tx1"/>
                </a:solidFill>
              </a:rPr>
              <a:t>   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var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</a:t>
            </a:r>
            <a:r>
              <a:rPr lang="bg-BG" sz="2400" b="1" noProof="1">
                <a:latin typeface="Consolas" pitchFamily="49" charset="0"/>
              </a:rPr>
              <a:t>...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... {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31866"/>
            <a:ext cx="8504999" cy="4523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var a int = 7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a &gt; 4 {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fmt.Println("Bigger than 4") }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a &gt; 5 {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fmt.Println("Bigger than 5") }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{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fmt.Println("Equal to 7")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835" y="3436605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var a int = 7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a &gt; 4 {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fmt.Println("Bigger than 4") }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a &gt; 5 {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fmt.Println("Bigger than 5") }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a == 7 {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fmt.Println("Equal to 7") }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30944" y="3270674"/>
            <a:ext cx="7074595" cy="338820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var </a:t>
            </a:r>
            <a:r>
              <a:rPr lang="en-US" sz="2600" dirty="0" err="1"/>
              <a:t>currentDay</a:t>
            </a:r>
            <a:r>
              <a:rPr lang="en-US" sz="2600" dirty="0"/>
              <a:t> string = "Monday"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</a:t>
            </a:r>
            <a:r>
              <a:rPr lang="en-US" sz="2600" dirty="0" err="1"/>
              <a:t>currentDay</a:t>
            </a:r>
            <a:r>
              <a:rPr lang="en-US" sz="2600" dirty="0"/>
              <a:t> == "Monday"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	var salary float32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	fmt.Scanln(&amp;salary)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fmt.Println(salary)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148463" y="606777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46973" y="1972327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/>
              <a:t>Въпроси</a:t>
            </a:r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9781634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цели числа, дробни числа, текстове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var a int = 5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var b int = 10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fmt.Println(a &lt; b)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fmt.Println(a &gt; 0)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fmt.Println(a &gt; 100)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fmt.Println(a &lt; a)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fmt.Println(a &lt;= 5)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fmt.Println(b == 2 * a)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(2) 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var a string = "Examplе"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var b string =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fmt.Println(a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DDAA99D-5FEE-45F4-BE3C-686B840874F8}"/>
              </a:ext>
            </a:extLst>
          </p:cNvPr>
          <p:cNvSpPr txBox="1">
            <a:spLocks/>
          </p:cNvSpPr>
          <p:nvPr/>
        </p:nvSpPr>
        <p:spPr>
          <a:xfrm>
            <a:off x="785148" y="4800876"/>
            <a:ext cx="6969838" cy="1821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var a string = "Examplе"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var b string = "</a:t>
            </a:r>
            <a:r>
              <a:rPr lang="en-US" sz="2600" dirty="0" err="1">
                <a:solidFill>
                  <a:schemeClr val="tx1"/>
                </a:solidFill>
              </a:rPr>
              <a:t>examplе</a:t>
            </a:r>
            <a:r>
              <a:rPr lang="en-US" sz="2600" dirty="0">
                <a:solidFill>
                  <a:schemeClr val="tx1"/>
                </a:solidFill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fmt.Println(a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BF20095F-0CAE-40F6-B4F6-4573B857DD13}"/>
              </a:ext>
            </a:extLst>
          </p:cNvPr>
          <p:cNvSpPr txBox="1"/>
          <p:nvPr/>
        </p:nvSpPr>
        <p:spPr>
          <a:xfrm>
            <a:off x="5691000" y="5984895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false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6" y="3429000"/>
            <a:ext cx="5782504" cy="649766"/>
          </a:xfrm>
        </p:spPr>
        <p:txBody>
          <a:bodyPr/>
          <a:lstStyle/>
          <a:p>
            <a:pPr algn="ctr"/>
            <a:r>
              <a:rPr lang="en-US" sz="2800" dirty="0"/>
              <a:t>var isValid bool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688496" y="5454000"/>
            <a:ext cx="578250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var isPositive bool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var a int = 5</a:t>
            </a:r>
            <a:endParaRPr lang="bg-BG" sz="2800" dirty="0"/>
          </a:p>
          <a:p>
            <a:r>
              <a:rPr lang="en-US" sz="2800" dirty="0"/>
              <a:t>var isPositive bool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fmt.Println(isPositive);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var a int = </a:t>
            </a:r>
            <a:r>
              <a:rPr lang="bg-BG" sz="2800" dirty="0"/>
              <a:t>-</a:t>
            </a:r>
            <a:r>
              <a:rPr lang="en-US" sz="2800" dirty="0"/>
              <a:t>5</a:t>
            </a:r>
            <a:endParaRPr lang="bg-BG" sz="2800" dirty="0"/>
          </a:p>
          <a:p>
            <a:r>
              <a:rPr lang="en-US" sz="2800" dirty="0"/>
              <a:t>var isPositive bool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fmt.Println(isPositive);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</TotalTime>
  <Words>1379</Words>
  <Application>Microsoft Office PowerPoint</Application>
  <PresentationFormat>Widescreen</PresentationFormat>
  <Paragraphs>285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Закръгляне и Форматиране</vt:lpstr>
      <vt:lpstr>Работа с числа</vt:lpstr>
      <vt:lpstr>Закръгляне и Форматиране</vt:lpstr>
      <vt:lpstr>Серия от проверки</vt:lpstr>
      <vt:lpstr>Серия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100</cp:revision>
  <dcterms:created xsi:type="dcterms:W3CDTF">2018-05-23T13:08:44Z</dcterms:created>
  <dcterms:modified xsi:type="dcterms:W3CDTF">2022-02-14T10:44:17Z</dcterms:modified>
  <cp:category>computer programming;programming;Java;програмиране;кодиране</cp:category>
</cp:coreProperties>
</file>