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596" r:id="rId2"/>
    <p:sldId id="598" r:id="rId3"/>
    <p:sldId id="445" r:id="rId4"/>
    <p:sldId id="583" r:id="rId5"/>
    <p:sldId id="586" r:id="rId6"/>
    <p:sldId id="585" r:id="rId7"/>
    <p:sldId id="587" r:id="rId8"/>
    <p:sldId id="588" r:id="rId9"/>
    <p:sldId id="590" r:id="rId10"/>
    <p:sldId id="595" r:id="rId11"/>
    <p:sldId id="592" r:id="rId12"/>
    <p:sldId id="511" r:id="rId13"/>
    <p:sldId id="506" r:id="rId14"/>
    <p:sldId id="580" r:id="rId15"/>
    <p:sldId id="504" r:id="rId16"/>
    <p:sldId id="505" r:id="rId17"/>
    <p:sldId id="60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Преговор" id="{17B8F4AE-4732-4E37-8A55-471CEC99C029}">
          <p14:sldIdLst>
            <p14:sldId id="596"/>
            <p14:sldId id="598"/>
          </p14:sldIdLst>
        </p14:section>
        <p14:section name="Задачи с цикли" id="{327FF460-9DD2-49D2-BFB7-1AB56FC81216}">
          <p14:sldIdLst>
            <p14:sldId id="445"/>
            <p14:sldId id="583"/>
            <p14:sldId id="586"/>
            <p14:sldId id="585"/>
            <p14:sldId id="587"/>
            <p14:sldId id="588"/>
            <p14:sldId id="590"/>
            <p14:sldId id="595"/>
            <p14:sldId id="592"/>
            <p14:sldId id="511"/>
            <p14:sldId id="506"/>
            <p14:sldId id="580"/>
            <p14:sldId id="504"/>
            <p14:sldId id="505"/>
            <p14:sldId id="60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64646"/>
    <a:srgbClr val="F2A40D"/>
    <a:srgbClr val="DBBD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235" autoAdjust="0"/>
    <p:restoredTop sz="95214" autoAdjust="0"/>
  </p:normalViewPr>
  <p:slideViewPr>
    <p:cSldViewPr showGuides="1">
      <p:cViewPr varScale="1">
        <p:scale>
          <a:sx n="98" d="100"/>
          <a:sy n="98" d="100"/>
        </p:scale>
        <p:origin x="78" y="19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c631f8f2bba7ab5a" providerId="LiveId" clId="{73AA0F70-6B32-4967-AA93-8445D3EC6FDE}"/>
    <pc:docChg chg="undo custSel addSld delSld modSld sldOrd modSection">
      <pc:chgData name="" userId="c631f8f2bba7ab5a" providerId="LiveId" clId="{73AA0F70-6B32-4967-AA93-8445D3EC6FDE}" dt="2020-04-14T09:56:24.889" v="207" actId="27636"/>
      <pc:docMkLst>
        <pc:docMk/>
      </pc:docMkLst>
      <pc:sldChg chg="modAnim">
        <pc:chgData name="" userId="c631f8f2bba7ab5a" providerId="LiveId" clId="{73AA0F70-6B32-4967-AA93-8445D3EC6FDE}" dt="2020-04-09T10:21:58.582" v="185"/>
        <pc:sldMkLst>
          <pc:docMk/>
          <pc:sldMk cId="987896267" sldId="506"/>
        </pc:sldMkLst>
      </pc:sldChg>
      <pc:sldChg chg="modSp modAnim">
        <pc:chgData name="" userId="c631f8f2bba7ab5a" providerId="LiveId" clId="{73AA0F70-6B32-4967-AA93-8445D3EC6FDE}" dt="2020-04-09T10:22:27.832" v="189" actId="1076"/>
        <pc:sldMkLst>
          <pc:docMk/>
          <pc:sldMk cId="3461430311" sldId="507"/>
        </pc:sldMkLst>
        <pc:spChg chg="mod">
          <ac:chgData name="" userId="c631f8f2bba7ab5a" providerId="LiveId" clId="{73AA0F70-6B32-4967-AA93-8445D3EC6FDE}" dt="2020-04-09T10:22:27.832" v="189" actId="1076"/>
          <ac:spMkLst>
            <pc:docMk/>
            <pc:sldMk cId="3461430311" sldId="507"/>
            <ac:spMk id="12" creationId="{D7341457-8E62-47E7-9560-B2D8796101C1}"/>
          </ac:spMkLst>
        </pc:spChg>
      </pc:sldChg>
      <pc:sldChg chg="modAnim">
        <pc:chgData name="" userId="c631f8f2bba7ab5a" providerId="LiveId" clId="{73AA0F70-6B32-4967-AA93-8445D3EC6FDE}" dt="2020-04-09T10:21:55.225" v="184"/>
        <pc:sldMkLst>
          <pc:docMk/>
          <pc:sldMk cId="3903210183" sldId="511"/>
        </pc:sldMkLst>
      </pc:sldChg>
      <pc:sldChg chg="addSp delSp">
        <pc:chgData name="" userId="c631f8f2bba7ab5a" providerId="LiveId" clId="{73AA0F70-6B32-4967-AA93-8445D3EC6FDE}" dt="2020-04-09T10:07:59.125" v="2"/>
        <pc:sldMkLst>
          <pc:docMk/>
          <pc:sldMk cId="1089965289" sldId="523"/>
        </pc:sldMkLst>
        <pc:picChg chg="add">
          <ac:chgData name="" userId="c631f8f2bba7ab5a" providerId="LiveId" clId="{73AA0F70-6B32-4967-AA93-8445D3EC6FDE}" dt="2020-04-09T10:07:59.125" v="2"/>
          <ac:picMkLst>
            <pc:docMk/>
            <pc:sldMk cId="1089965289" sldId="523"/>
            <ac:picMk id="4" creationId="{0C8DD20C-41D7-4FC2-B6A5-ACF7F87EB417}"/>
          </ac:picMkLst>
        </pc:picChg>
        <pc:picChg chg="del">
          <ac:chgData name="" userId="c631f8f2bba7ab5a" providerId="LiveId" clId="{73AA0F70-6B32-4967-AA93-8445D3EC6FDE}" dt="2020-04-09T10:07:58.939" v="1" actId="478"/>
          <ac:picMkLst>
            <pc:docMk/>
            <pc:sldMk cId="1089965289" sldId="523"/>
            <ac:picMk id="1026" creationId="{933A1FEE-0D74-4291-9197-45C891F6CF1E}"/>
          </ac:picMkLst>
        </pc:picChg>
      </pc:sldChg>
      <pc:sldChg chg="add">
        <pc:chgData name="" userId="c631f8f2bba7ab5a" providerId="LiveId" clId="{73AA0F70-6B32-4967-AA93-8445D3EC6FDE}" dt="2020-04-14T09:56:24.733" v="206"/>
        <pc:sldMkLst>
          <pc:docMk/>
          <pc:sldMk cId="2690989533" sldId="580"/>
        </pc:sldMkLst>
      </pc:sldChg>
      <pc:sldChg chg="modAnim">
        <pc:chgData name="" userId="c631f8f2bba7ab5a" providerId="LiveId" clId="{73AA0F70-6B32-4967-AA93-8445D3EC6FDE}" dt="2020-04-09T10:11:48.754" v="64"/>
        <pc:sldMkLst>
          <pc:docMk/>
          <pc:sldMk cId="2234907540" sldId="583"/>
        </pc:sldMkLst>
      </pc:sldChg>
      <pc:sldChg chg="modSp">
        <pc:chgData name="" userId="c631f8f2bba7ab5a" providerId="LiveId" clId="{73AA0F70-6B32-4967-AA93-8445D3EC6FDE}" dt="2020-04-09T10:12:51.416" v="80" actId="1076"/>
        <pc:sldMkLst>
          <pc:docMk/>
          <pc:sldMk cId="516944120" sldId="585"/>
        </pc:sldMkLst>
        <pc:spChg chg="mod">
          <ac:chgData name="" userId="c631f8f2bba7ab5a" providerId="LiveId" clId="{73AA0F70-6B32-4967-AA93-8445D3EC6FDE}" dt="2020-04-09T10:12:51.416" v="80" actId="1076"/>
          <ac:spMkLst>
            <pc:docMk/>
            <pc:sldMk cId="516944120" sldId="585"/>
            <ac:spMk id="7" creationId="{1C744686-354B-4B30-B44C-7790A869E65D}"/>
          </ac:spMkLst>
        </pc:spChg>
        <pc:picChg chg="mod">
          <ac:chgData name="" userId="c631f8f2bba7ab5a" providerId="LiveId" clId="{73AA0F70-6B32-4967-AA93-8445D3EC6FDE}" dt="2020-04-09T10:12:01.186" v="66" actId="1076"/>
          <ac:picMkLst>
            <pc:docMk/>
            <pc:sldMk cId="516944120" sldId="585"/>
            <ac:picMk id="9" creationId="{95B7FA75-BC69-433A-B556-9FDEABC23CA1}"/>
          </ac:picMkLst>
        </pc:picChg>
      </pc:sldChg>
      <pc:sldChg chg="addSp delSp modSp modAnim">
        <pc:chgData name="" userId="c631f8f2bba7ab5a" providerId="LiveId" clId="{73AA0F70-6B32-4967-AA93-8445D3EC6FDE}" dt="2020-04-09T10:18:32.171" v="152"/>
        <pc:sldMkLst>
          <pc:docMk/>
          <pc:sldMk cId="2632103014" sldId="587"/>
        </pc:sldMkLst>
        <pc:spChg chg="add del">
          <ac:chgData name="" userId="c631f8f2bba7ab5a" providerId="LiveId" clId="{73AA0F70-6B32-4967-AA93-8445D3EC6FDE}" dt="2020-04-09T10:13:55.621" v="92"/>
          <ac:spMkLst>
            <pc:docMk/>
            <pc:sldMk cId="2632103014" sldId="587"/>
            <ac:spMk id="2" creationId="{84A67502-123E-440A-B080-A0F9EAC4BDA7}"/>
          </ac:spMkLst>
        </pc:spChg>
        <pc:spChg chg="mod">
          <ac:chgData name="" userId="c631f8f2bba7ab5a" providerId="LiveId" clId="{73AA0F70-6B32-4967-AA93-8445D3EC6FDE}" dt="2020-04-09T10:15:21.445" v="118" actId="403"/>
          <ac:spMkLst>
            <pc:docMk/>
            <pc:sldMk cId="2632103014" sldId="587"/>
            <ac:spMk id="3" creationId="{00000000-0000-0000-0000-000000000000}"/>
          </ac:spMkLst>
        </pc:spChg>
        <pc:spChg chg="add del mod">
          <ac:chgData name="" userId="c631f8f2bba7ab5a" providerId="LiveId" clId="{73AA0F70-6B32-4967-AA93-8445D3EC6FDE}" dt="2020-04-09T10:14:15.661" v="99" actId="478"/>
          <ac:spMkLst>
            <pc:docMk/>
            <pc:sldMk cId="2632103014" sldId="587"/>
            <ac:spMk id="7" creationId="{94667762-8F55-4390-A610-4127F95A11DF}"/>
          </ac:spMkLst>
        </pc:spChg>
        <pc:spChg chg="add mod ord">
          <ac:chgData name="" userId="c631f8f2bba7ab5a" providerId="LiveId" clId="{73AA0F70-6B32-4967-AA93-8445D3EC6FDE}" dt="2020-04-09T10:17:16.105" v="143" actId="1076"/>
          <ac:spMkLst>
            <pc:docMk/>
            <pc:sldMk cId="2632103014" sldId="587"/>
            <ac:spMk id="14" creationId="{601A0A70-D1C0-41E0-967F-DBFC3318FA77}"/>
          </ac:spMkLst>
        </pc:spChg>
        <pc:spChg chg="add mod ord">
          <ac:chgData name="" userId="c631f8f2bba7ab5a" providerId="LiveId" clId="{73AA0F70-6B32-4967-AA93-8445D3EC6FDE}" dt="2020-04-09T10:17:18.863" v="144" actId="1076"/>
          <ac:spMkLst>
            <pc:docMk/>
            <pc:sldMk cId="2632103014" sldId="587"/>
            <ac:spMk id="15" creationId="{4E2311BE-8D1D-41E9-8AEF-75207A305537}"/>
          </ac:spMkLst>
        </pc:spChg>
        <pc:spChg chg="add mod ord">
          <ac:chgData name="" userId="c631f8f2bba7ab5a" providerId="LiveId" clId="{73AA0F70-6B32-4967-AA93-8445D3EC6FDE}" dt="2020-04-09T10:17:43.117" v="146" actId="1076"/>
          <ac:spMkLst>
            <pc:docMk/>
            <pc:sldMk cId="2632103014" sldId="587"/>
            <ac:spMk id="18" creationId="{384568FA-4768-4044-8A08-F5DEA517977B}"/>
          </ac:spMkLst>
        </pc:spChg>
        <pc:spChg chg="add mod">
          <ac:chgData name="" userId="c631f8f2bba7ab5a" providerId="LiveId" clId="{73AA0F70-6B32-4967-AA93-8445D3EC6FDE}" dt="2020-04-09T10:17:10.028" v="142" actId="1076"/>
          <ac:spMkLst>
            <pc:docMk/>
            <pc:sldMk cId="2632103014" sldId="587"/>
            <ac:spMk id="19" creationId="{D167C413-56B9-4D96-B430-FE1DC51794EC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0" creationId="{9199A85E-A0EC-4A6D-8E08-299F29ED8C41}"/>
          </ac:spMkLst>
        </pc:spChg>
        <pc:spChg chg="add mod">
          <ac:chgData name="" userId="c631f8f2bba7ab5a" providerId="LiveId" clId="{73AA0F70-6B32-4967-AA93-8445D3EC6FDE}" dt="2020-04-09T10:17:57.449" v="148" actId="571"/>
          <ac:spMkLst>
            <pc:docMk/>
            <pc:sldMk cId="2632103014" sldId="587"/>
            <ac:spMk id="21" creationId="{DF878ECD-C55D-4E28-8B83-7141D4A818FA}"/>
          </ac:spMkLst>
        </pc:spChg>
        <pc:grpChg chg="del mod">
          <ac:chgData name="" userId="c631f8f2bba7ab5a" providerId="LiveId" clId="{73AA0F70-6B32-4967-AA93-8445D3EC6FDE}" dt="2020-04-09T10:13:51.501" v="90" actId="478"/>
          <ac:grpSpMkLst>
            <pc:docMk/>
            <pc:sldMk cId="2632103014" sldId="587"/>
            <ac:grpSpMk id="5" creationId="{947A5201-A075-4BD7-8E91-B42FE9F2BC8D}"/>
          </ac:grpSpMkLst>
        </pc:grpChg>
        <pc:grpChg chg="mod">
          <ac:chgData name="" userId="c631f8f2bba7ab5a" providerId="LiveId" clId="{73AA0F70-6B32-4967-AA93-8445D3EC6FDE}" dt="2020-04-09T10:15:25.886" v="119" actId="1076"/>
          <ac:grpSpMkLst>
            <pc:docMk/>
            <pc:sldMk cId="2632103014" sldId="587"/>
            <ac:grpSpMk id="6" creationId="{C038F034-927C-4C8B-AE6F-FCDDEC408B9D}"/>
          </ac:grpSpMkLst>
        </pc:grpChg>
      </pc:sldChg>
      <pc:sldChg chg="modSp">
        <pc:chgData name="" userId="c631f8f2bba7ab5a" providerId="LiveId" clId="{73AA0F70-6B32-4967-AA93-8445D3EC6FDE}" dt="2020-04-09T10:18:47.605" v="153" actId="1076"/>
        <pc:sldMkLst>
          <pc:docMk/>
          <pc:sldMk cId="2865125728" sldId="588"/>
        </pc:sldMkLst>
        <pc:picChg chg="mod">
          <ac:chgData name="" userId="c631f8f2bba7ab5a" providerId="LiveId" clId="{73AA0F70-6B32-4967-AA93-8445D3EC6FDE}" dt="2020-04-09T10:18:47.605" v="153" actId="1076"/>
          <ac:picMkLst>
            <pc:docMk/>
            <pc:sldMk cId="2865125728" sldId="588"/>
            <ac:picMk id="1030" creationId="{EB61D225-B229-41B9-A212-11C2BFE90DF2}"/>
          </ac:picMkLst>
        </pc:picChg>
      </pc:sldChg>
      <pc:sldChg chg="modAnim">
        <pc:chgData name="" userId="c631f8f2bba7ab5a" providerId="LiveId" clId="{73AA0F70-6B32-4967-AA93-8445D3EC6FDE}" dt="2020-04-09T10:19:20.875" v="160"/>
        <pc:sldMkLst>
          <pc:docMk/>
          <pc:sldMk cId="2555735869" sldId="590"/>
        </pc:sldMkLst>
      </pc:sldChg>
      <pc:sldChg chg="modSp">
        <pc:chgData name="" userId="c631f8f2bba7ab5a" providerId="LiveId" clId="{73AA0F70-6B32-4967-AA93-8445D3EC6FDE}" dt="2020-04-09T10:21:11.798" v="179" actId="1076"/>
        <pc:sldMkLst>
          <pc:docMk/>
          <pc:sldMk cId="1748171782" sldId="592"/>
        </pc:sldMkLst>
        <pc:spChg chg="mod">
          <ac:chgData name="" userId="c631f8f2bba7ab5a" providerId="LiveId" clId="{73AA0F70-6B32-4967-AA93-8445D3EC6FDE}" dt="2020-04-09T10:21:00.447" v="176" actId="1076"/>
          <ac:spMkLst>
            <pc:docMk/>
            <pc:sldMk cId="1748171782" sldId="592"/>
            <ac:spMk id="12" creationId="{00000000-0000-0000-0000-000000000000}"/>
          </ac:spMkLst>
        </pc:spChg>
        <pc:spChg chg="mod">
          <ac:chgData name="" userId="c631f8f2bba7ab5a" providerId="LiveId" clId="{73AA0F70-6B32-4967-AA93-8445D3EC6FDE}" dt="2020-04-09T10:20:43.407" v="171" actId="1076"/>
          <ac:spMkLst>
            <pc:docMk/>
            <pc:sldMk cId="1748171782" sldId="592"/>
            <ac:spMk id="14" creationId="{00000000-0000-0000-0000-000000000000}"/>
          </ac:spMkLst>
        </pc:spChg>
        <pc:spChg chg="mod">
          <ac:chgData name="" userId="c631f8f2bba7ab5a" providerId="LiveId" clId="{73AA0F70-6B32-4967-AA93-8445D3EC6FDE}" dt="2020-04-09T10:21:06.387" v="178" actId="1076"/>
          <ac:spMkLst>
            <pc:docMk/>
            <pc:sldMk cId="1748171782" sldId="592"/>
            <ac:spMk id="17" creationId="{00000000-0000-0000-0000-000000000000}"/>
          </ac:spMkLst>
        </pc:spChg>
        <pc:spChg chg="mod">
          <ac:chgData name="" userId="c631f8f2bba7ab5a" providerId="LiveId" clId="{73AA0F70-6B32-4967-AA93-8445D3EC6FDE}" dt="2020-04-09T10:20:30.868" v="168" actId="1076"/>
          <ac:spMkLst>
            <pc:docMk/>
            <pc:sldMk cId="1748171782" sldId="592"/>
            <ac:spMk id="19" creationId="{00000000-0000-0000-0000-000000000000}"/>
          </ac:spMkLst>
        </pc:spChg>
        <pc:grpChg chg="mod">
          <ac:chgData name="" userId="c631f8f2bba7ab5a" providerId="LiveId" clId="{73AA0F70-6B32-4967-AA93-8445D3EC6FDE}" dt="2020-04-09T10:21:11.798" v="179" actId="1076"/>
          <ac:grpSpMkLst>
            <pc:docMk/>
            <pc:sldMk cId="1748171782" sldId="592"/>
            <ac:grpSpMk id="2" creationId="{007C73DE-EA2B-43D1-A8E0-0B0F2E4BD897}"/>
          </ac:grpSpMkLst>
        </pc:grpChg>
      </pc:sldChg>
      <pc:sldChg chg="modAnim">
        <pc:chgData name="" userId="c631f8f2bba7ab5a" providerId="LiveId" clId="{73AA0F70-6B32-4967-AA93-8445D3EC6FDE}" dt="2020-04-09T10:21:45.073" v="183"/>
        <pc:sldMkLst>
          <pc:docMk/>
          <pc:sldMk cId="1986351080" sldId="593"/>
        </pc:sldMkLst>
      </pc:sldChg>
      <pc:sldChg chg="modSp">
        <pc:chgData name="" userId="c631f8f2bba7ab5a" providerId="LiveId" clId="{73AA0F70-6B32-4967-AA93-8445D3EC6FDE}" dt="2020-04-09T10:19:08.408" v="159" actId="14100"/>
        <pc:sldMkLst>
          <pc:docMk/>
          <pc:sldMk cId="117765507" sldId="594"/>
        </pc:sldMkLst>
        <pc:spChg chg="mod">
          <ac:chgData name="" userId="c631f8f2bba7ab5a" providerId="LiveId" clId="{73AA0F70-6B32-4967-AA93-8445D3EC6FDE}" dt="2020-04-09T10:19:08.408" v="159" actId="14100"/>
          <ac:spMkLst>
            <pc:docMk/>
            <pc:sldMk cId="117765507" sldId="594"/>
            <ac:spMk id="7" creationId="{CF210768-BF89-40E5-8117-50B61D8E1C8D}"/>
          </ac:spMkLst>
        </pc:spChg>
      </pc:sldChg>
      <pc:sldChg chg="modSp modAnim">
        <pc:chgData name="" userId="c631f8f2bba7ab5a" providerId="LiveId" clId="{73AA0F70-6B32-4967-AA93-8445D3EC6FDE}" dt="2020-04-13T08:53:25.909" v="205" actId="207"/>
        <pc:sldMkLst>
          <pc:docMk/>
          <pc:sldMk cId="3689349584" sldId="595"/>
        </pc:sldMkLst>
        <pc:spChg chg="mod">
          <ac:chgData name="" userId="c631f8f2bba7ab5a" providerId="LiveId" clId="{73AA0F70-6B32-4967-AA93-8445D3EC6FDE}" dt="2020-04-13T08:53:25.909" v="205" actId="207"/>
          <ac:spMkLst>
            <pc:docMk/>
            <pc:sldMk cId="3689349584" sldId="595"/>
            <ac:spMk id="9" creationId="{00000000-0000-0000-0000-000000000000}"/>
          </ac:spMkLst>
        </pc:spChg>
      </pc:sldChg>
      <pc:sldChg chg="delSp modSp modAnim">
        <pc:chgData name="" userId="c631f8f2bba7ab5a" providerId="LiveId" clId="{73AA0F70-6B32-4967-AA93-8445D3EC6FDE}" dt="2020-04-13T08:52:37.432" v="203"/>
        <pc:sldMkLst>
          <pc:docMk/>
          <pc:sldMk cId="2239296920" sldId="598"/>
        </pc:sldMkLst>
        <pc:spChg chg="mod">
          <ac:chgData name="" userId="c631f8f2bba7ab5a" providerId="LiveId" clId="{73AA0F70-6B32-4967-AA93-8445D3EC6FDE}" dt="2020-04-13T08:52:18.558" v="199" actId="403"/>
          <ac:spMkLst>
            <pc:docMk/>
            <pc:sldMk cId="2239296920" sldId="598"/>
            <ac:spMk id="444419" creationId="{00000000-0000-0000-0000-000000000000}"/>
          </ac:spMkLst>
        </pc:spChg>
        <pc:picChg chg="del">
          <ac:chgData name="" userId="c631f8f2bba7ab5a" providerId="LiveId" clId="{73AA0F70-6B32-4967-AA93-8445D3EC6FDE}" dt="2020-04-13T08:52:08.739" v="194" actId="478"/>
          <ac:picMkLst>
            <pc:docMk/>
            <pc:sldMk cId="2239296920" sldId="598"/>
            <ac:picMk id="4" creationId="{00000000-0000-0000-0000-000000000000}"/>
          </ac:picMkLst>
        </pc:picChg>
      </pc:sldChg>
      <pc:sldChg chg="modSp modAnim">
        <pc:chgData name="" userId="c631f8f2bba7ab5a" providerId="LiveId" clId="{73AA0F70-6B32-4967-AA93-8445D3EC6FDE}" dt="2020-04-13T08:52:42.856" v="204"/>
        <pc:sldMkLst>
          <pc:docMk/>
          <pc:sldMk cId="3536420169" sldId="599"/>
        </pc:sldMkLst>
        <pc:spChg chg="mod">
          <ac:chgData name="" userId="c631f8f2bba7ab5a" providerId="LiveId" clId="{73AA0F70-6B32-4967-AA93-8445D3EC6FDE}" dt="2020-04-09T10:08:28.821" v="7" actId="14100"/>
          <ac:spMkLst>
            <pc:docMk/>
            <pc:sldMk cId="3536420169" sldId="599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8:31.086" v="8" actId="1076"/>
          <ac:grpSpMkLst>
            <pc:docMk/>
            <pc:sldMk cId="3536420169" sldId="599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8:36.322" v="11" actId="1076"/>
          <ac:grpSpMkLst>
            <pc:docMk/>
            <pc:sldMk cId="3536420169" sldId="599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8:41.704" v="13" actId="1076"/>
          <ac:grpSpMkLst>
            <pc:docMk/>
            <pc:sldMk cId="3536420169" sldId="599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8:44.568" v="14" actId="1076"/>
          <ac:grpSpMkLst>
            <pc:docMk/>
            <pc:sldMk cId="3536420169" sldId="599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4.288" v="59"/>
        <pc:sldMkLst>
          <pc:docMk/>
          <pc:sldMk cId="2322075295" sldId="601"/>
        </pc:sldMkLst>
        <pc:spChg chg="mod">
          <ac:chgData name="" userId="c631f8f2bba7ab5a" providerId="LiveId" clId="{73AA0F70-6B32-4967-AA93-8445D3EC6FDE}" dt="2020-04-09T10:09:07.666" v="18" actId="14100"/>
          <ac:spMkLst>
            <pc:docMk/>
            <pc:sldMk cId="2322075295" sldId="601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09:32.822" v="26" actId="1076"/>
          <ac:grpSpMkLst>
            <pc:docMk/>
            <pc:sldMk cId="2322075295" sldId="601"/>
            <ac:grpSpMk id="3" creationId="{BF86B02D-4D4C-480C-AD46-CCEF1FA5684A}"/>
          </ac:grpSpMkLst>
        </pc:grpChg>
        <pc:grpChg chg="mod">
          <ac:chgData name="" userId="c631f8f2bba7ab5a" providerId="LiveId" clId="{73AA0F70-6B32-4967-AA93-8445D3EC6FDE}" dt="2020-04-09T10:09:28.168" v="25" actId="1076"/>
          <ac:grpSpMkLst>
            <pc:docMk/>
            <pc:sldMk cId="2322075295" sldId="601"/>
            <ac:grpSpMk id="6" creationId="{AE6A1D6A-A1D4-4185-94E0-BD06FBFEA04C}"/>
          </ac:grpSpMkLst>
        </pc:grpChg>
        <pc:grpChg chg="mod">
          <ac:chgData name="" userId="c631f8f2bba7ab5a" providerId="LiveId" clId="{73AA0F70-6B32-4967-AA93-8445D3EC6FDE}" dt="2020-04-09T10:09:25.544" v="24" actId="1076"/>
          <ac:grpSpMkLst>
            <pc:docMk/>
            <pc:sldMk cId="2322075295" sldId="601"/>
            <ac:grpSpMk id="12" creationId="{5A309E37-E2B9-414A-B29A-6FBF8B960C4F}"/>
          </ac:grpSpMkLst>
        </pc:grpChg>
        <pc:grpChg chg="mod">
          <ac:chgData name="" userId="c631f8f2bba7ab5a" providerId="LiveId" clId="{73AA0F70-6B32-4967-AA93-8445D3EC6FDE}" dt="2020-04-09T10:09:36.322" v="27" actId="1076"/>
          <ac:grpSpMkLst>
            <pc:docMk/>
            <pc:sldMk cId="2322075295" sldId="601"/>
            <ac:grpSpMk id="15" creationId="{56C13EED-B490-48BB-B5E6-BD0EA6ACE9C4}"/>
          </ac:grpSpMkLst>
        </pc:grpChg>
      </pc:sldChg>
      <pc:sldChg chg="modSp modAnim">
        <pc:chgData name="" userId="c631f8f2bba7ab5a" providerId="LiveId" clId="{73AA0F70-6B32-4967-AA93-8445D3EC6FDE}" dt="2020-04-09T10:11:29.441" v="60"/>
        <pc:sldMkLst>
          <pc:docMk/>
          <pc:sldMk cId="1451065599" sldId="603"/>
        </pc:sldMkLst>
        <pc:spChg chg="mod">
          <ac:chgData name="" userId="c631f8f2bba7ab5a" providerId="LiveId" clId="{73AA0F70-6B32-4967-AA93-8445D3EC6FDE}" dt="2020-04-09T10:09:50.483" v="32" actId="1076"/>
          <ac:spMkLst>
            <pc:docMk/>
            <pc:sldMk cId="1451065599" sldId="603"/>
            <ac:spMk id="21" creationId="{125ABA9F-A41E-4AEB-B107-3925336A953F}"/>
          </ac:spMkLst>
        </pc:spChg>
        <pc:grpChg chg="mod">
          <ac:chgData name="" userId="c631f8f2bba7ab5a" providerId="LiveId" clId="{73AA0F70-6B32-4967-AA93-8445D3EC6FDE}" dt="2020-04-09T10:09:54.181" v="33" actId="1076"/>
          <ac:grpSpMkLst>
            <pc:docMk/>
            <pc:sldMk cId="1451065599" sldId="603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09:57.649" v="35" actId="1076"/>
          <ac:grpSpMkLst>
            <pc:docMk/>
            <pc:sldMk cId="1451065599" sldId="603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09:59.863" v="36" actId="1076"/>
          <ac:grpSpMkLst>
            <pc:docMk/>
            <pc:sldMk cId="1451065599" sldId="603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09:55.460" v="34" actId="1076"/>
          <ac:grpSpMkLst>
            <pc:docMk/>
            <pc:sldMk cId="1451065599" sldId="603"/>
            <ac:grpSpMk id="28" creationId="{6E2DBDB2-22D1-4578-AB8F-029FBF9A1CAB}"/>
          </ac:grpSpMkLst>
        </pc:grpChg>
      </pc:sldChg>
      <pc:sldChg chg="modSp ord modAnim">
        <pc:chgData name="" userId="c631f8f2bba7ab5a" providerId="LiveId" clId="{73AA0F70-6B32-4967-AA93-8445D3EC6FDE}" dt="2020-04-09T10:11:34.343" v="62"/>
        <pc:sldMkLst>
          <pc:docMk/>
          <pc:sldMk cId="1828091544" sldId="605"/>
        </pc:sldMkLst>
        <pc:spChg chg="mod">
          <ac:chgData name="" userId="c631f8f2bba7ab5a" providerId="LiveId" clId="{73AA0F70-6B32-4967-AA93-8445D3EC6FDE}" dt="2020-04-09T10:10:26.386" v="42" actId="14100"/>
          <ac:spMkLst>
            <pc:docMk/>
            <pc:sldMk cId="1828091544" sldId="605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0:36.887" v="48" actId="1076"/>
          <ac:grpSpMkLst>
            <pc:docMk/>
            <pc:sldMk cId="1828091544" sldId="605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0:33.612" v="47" actId="1076"/>
          <ac:grpSpMkLst>
            <pc:docMk/>
            <pc:sldMk cId="1828091544" sldId="605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0:40.981" v="49" actId="1076"/>
          <ac:grpSpMkLst>
            <pc:docMk/>
            <pc:sldMk cId="1828091544" sldId="605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29.151" v="44" actId="1076"/>
          <ac:grpSpMkLst>
            <pc:docMk/>
            <pc:sldMk cId="1828091544" sldId="605"/>
            <ac:grpSpMk id="28" creationId="{6E2DBDB2-22D1-4578-AB8F-029FBF9A1CAB}"/>
          </ac:grpSpMkLst>
        </pc:grpChg>
      </pc:sldChg>
      <pc:sldChg chg="modSp modAnim">
        <pc:chgData name="" userId="c631f8f2bba7ab5a" providerId="LiveId" clId="{73AA0F70-6B32-4967-AA93-8445D3EC6FDE}" dt="2020-04-09T10:11:38.389" v="63"/>
        <pc:sldMkLst>
          <pc:docMk/>
          <pc:sldMk cId="1786089426" sldId="607"/>
        </pc:sldMkLst>
        <pc:spChg chg="mod">
          <ac:chgData name="" userId="c631f8f2bba7ab5a" providerId="LiveId" clId="{73AA0F70-6B32-4967-AA93-8445D3EC6FDE}" dt="2020-04-09T10:11:09.829" v="57" actId="5793"/>
          <ac:spMkLst>
            <pc:docMk/>
            <pc:sldMk cId="1786089426" sldId="607"/>
            <ac:spMk id="9" creationId="{95383082-8613-4F76-B9D3-514B71488D80}"/>
          </ac:spMkLst>
        </pc:spChg>
        <pc:spChg chg="mod">
          <ac:chgData name="" userId="c631f8f2bba7ab5a" providerId="LiveId" clId="{73AA0F70-6B32-4967-AA93-8445D3EC6FDE}" dt="2020-04-09T10:10:53.183" v="52" actId="14100"/>
          <ac:spMkLst>
            <pc:docMk/>
            <pc:sldMk cId="1786089426" sldId="607"/>
            <ac:spMk id="10" creationId="{C0C63803-9C95-487B-B660-EDF01426E51D}"/>
          </ac:spMkLst>
        </pc:spChg>
        <pc:grpChg chg="mod">
          <ac:chgData name="" userId="c631f8f2bba7ab5a" providerId="LiveId" clId="{73AA0F70-6B32-4967-AA93-8445D3EC6FDE}" dt="2020-04-09T10:11:01.736" v="54" actId="1076"/>
          <ac:grpSpMkLst>
            <pc:docMk/>
            <pc:sldMk cId="1786089426" sldId="607"/>
            <ac:grpSpMk id="18" creationId="{4B2D9BF5-3606-40BC-9C72-63575C76D63C}"/>
          </ac:grpSpMkLst>
        </pc:grpChg>
        <pc:grpChg chg="mod">
          <ac:chgData name="" userId="c631f8f2bba7ab5a" providerId="LiveId" clId="{73AA0F70-6B32-4967-AA93-8445D3EC6FDE}" dt="2020-04-09T10:11:05.394" v="55" actId="1076"/>
          <ac:grpSpMkLst>
            <pc:docMk/>
            <pc:sldMk cId="1786089426" sldId="607"/>
            <ac:grpSpMk id="22" creationId="{263B933C-4BA7-483C-A696-93986F648407}"/>
          </ac:grpSpMkLst>
        </pc:grpChg>
        <pc:grpChg chg="mod">
          <ac:chgData name="" userId="c631f8f2bba7ab5a" providerId="LiveId" clId="{73AA0F70-6B32-4967-AA93-8445D3EC6FDE}" dt="2020-04-09T10:11:07.361" v="56" actId="1076"/>
          <ac:grpSpMkLst>
            <pc:docMk/>
            <pc:sldMk cId="1786089426" sldId="607"/>
            <ac:grpSpMk id="25" creationId="{6A37FCC3-68D0-4E88-A413-0F04A87AFEE4}"/>
          </ac:grpSpMkLst>
        </pc:grpChg>
        <pc:grpChg chg="mod">
          <ac:chgData name="" userId="c631f8f2bba7ab5a" providerId="LiveId" clId="{73AA0F70-6B32-4967-AA93-8445D3EC6FDE}" dt="2020-04-09T10:10:57.965" v="53" actId="1076"/>
          <ac:grpSpMkLst>
            <pc:docMk/>
            <pc:sldMk cId="1786089426" sldId="607"/>
            <ac:grpSpMk id="28" creationId="{6E2DBDB2-22D1-4578-AB8F-029FBF9A1CAB}"/>
          </ac:grpSpMkLst>
        </pc:grpChg>
      </pc:sldChg>
      <pc:sldChg chg="modSp">
        <pc:chgData name="" userId="c631f8f2bba7ab5a" providerId="LiveId" clId="{73AA0F70-6B32-4967-AA93-8445D3EC6FDE}" dt="2020-04-14T09:56:24.889" v="207" actId="27636"/>
        <pc:sldMkLst>
          <pc:docMk/>
          <pc:sldMk cId="1494044718" sldId="608"/>
        </pc:sldMkLst>
        <pc:spChg chg="mod">
          <ac:chgData name="" userId="c631f8f2bba7ab5a" providerId="LiveId" clId="{73AA0F70-6B32-4967-AA93-8445D3EC6FDE}" dt="2020-04-14T09:56:24.889" v="207" actId="27636"/>
          <ac:spMkLst>
            <pc:docMk/>
            <pc:sldMk cId="1494044718" sldId="608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1.3.2022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3/1/2022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2BAD3AC-010D-44FC-AFF3-6E4DD7812EA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8139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7D0F97C-1213-48FC-B61A-20E069CCC7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974472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8104130-2167-4113-98D7-CA96F4A34F4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47934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81388BC-999F-4818-A1A7-A77C12C1754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82869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E6F772D1-DE0E-4317-9340-A27DA132918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26267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3372DCD-6ECC-40AA-A715-19E42D75BB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42713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545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oftuni.bg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2554" y="437177"/>
            <a:ext cx="10962447" cy="882654"/>
          </a:xfrm>
        </p:spPr>
        <p:txBody>
          <a:bodyPr>
            <a:normAutofit/>
          </a:bodyPr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62920" y="4889292"/>
            <a:ext cx="2950749" cy="506796"/>
          </a:xfrm>
        </p:spPr>
        <p:txBody>
          <a:bodyPr/>
          <a:lstStyle/>
          <a:p>
            <a:pPr algn="l"/>
            <a:r>
              <a:rPr lang="bg-BG" sz="2800" noProof="1"/>
              <a:t>СофтУни</a:t>
            </a:r>
            <a:endParaRPr lang="en-US" sz="2800" noProof="1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704285" y="5202190"/>
            <a:ext cx="3410515" cy="832591"/>
          </a:xfrm>
        </p:spPr>
        <p:txBody>
          <a:bodyPr/>
          <a:lstStyle/>
          <a:p>
            <a:pPr algn="l"/>
            <a:r>
              <a:rPr lang="bg-BG" sz="2400" noProof="1"/>
              <a:t>Преподавателски</a:t>
            </a:r>
            <a:r>
              <a:rPr lang="bg-BG" sz="2400" dirty="0"/>
              <a:t> екип</a:t>
            </a:r>
            <a:endParaRPr lang="en-US" sz="2400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8534401" y="5739758"/>
            <a:ext cx="2950749" cy="351754"/>
          </a:xfrm>
        </p:spPr>
        <p:txBody>
          <a:bodyPr/>
          <a:lstStyle/>
          <a:p>
            <a:pPr algn="r"/>
            <a:r>
              <a:rPr lang="bg-BG" sz="1800" dirty="0"/>
              <a:t>Софтуерен университет</a:t>
            </a:r>
            <a:endParaRPr lang="en-US" sz="1800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8543699" y="6091512"/>
            <a:ext cx="2950749" cy="351754"/>
          </a:xfrm>
        </p:spPr>
        <p:txBody>
          <a:bodyPr/>
          <a:lstStyle/>
          <a:p>
            <a:pPr algn="r"/>
            <a:r>
              <a:rPr lang="en-US" sz="1800">
                <a:hlinkClick r:id="rId3"/>
              </a:rPr>
              <a:t>https://softuni.bg</a:t>
            </a:r>
            <a:endParaRPr lang="en-US" sz="18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04095C-79E7-4CBC-9917-91F2847430BB}"/>
              </a:ext>
            </a:extLst>
          </p:cNvPr>
          <p:cNvGrpSpPr/>
          <p:nvPr/>
        </p:nvGrpSpPr>
        <p:grpSpPr>
          <a:xfrm>
            <a:off x="4565490" y="2135952"/>
            <a:ext cx="3061020" cy="2920584"/>
            <a:chOff x="455612" y="2140110"/>
            <a:chExt cx="2577780" cy="25777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7295C21-26AA-4538-83D4-BBE633CFD70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 rot="10800000">
              <a:off x="455612" y="2140110"/>
              <a:ext cx="2577780" cy="257778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1D720A59-A0AE-4D89-B506-865D760D4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092061">
              <a:off x="1079351" y="2797837"/>
              <a:ext cx="1268553" cy="126855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98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3" y="1295401"/>
            <a:ext cx="11815018" cy="4595075"/>
          </a:xfrm>
        </p:spPr>
        <p:txBody>
          <a:bodyPr>
            <a:normAutofit fontScale="92500"/>
          </a:bodyPr>
          <a:lstStyle/>
          <a:p>
            <a:pPr marL="457200" indent="-457200">
              <a:spcBef>
                <a:spcPts val="400"/>
              </a:spcBef>
              <a:spcAft>
                <a:spcPts val="400"/>
              </a:spcAft>
            </a:pP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проверява всички възможни </a:t>
            </a:r>
            <a:b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700" dirty="0">
                <a:latin typeface="Calibri" panose="020F0502020204030204" pitchFamily="34" charset="0"/>
                <a:cs typeface="Calibri" panose="020F0502020204030204" pitchFamily="34" charset="0"/>
              </a:rPr>
              <a:t>комбинации от двойка числа в даден интервал</a:t>
            </a:r>
            <a:endParaRPr lang="en-US" sz="37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Ако се намери комбинация, чийто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сбор от числата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е равен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 на дадено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магическо число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 изхода </a:t>
            </a:r>
            <a:r>
              <a:rPr lang="bg-BG" sz="3500" b="1" dirty="0">
                <a:latin typeface="Calibri" panose="020F0502020204030204" pitchFamily="34" charset="0"/>
                <a:cs typeface="Calibri" panose="020F0502020204030204" pitchFamily="34" charset="0"/>
              </a:rPr>
              <a:t>се отпечатва съобщение </a:t>
            </a: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и програмата приключва изпъление</a:t>
            </a:r>
          </a:p>
          <a:p>
            <a:pPr marL="914400" lvl="1" indent="-457200">
              <a:spcBef>
                <a:spcPts val="400"/>
              </a:spcBef>
              <a:spcAft>
                <a:spcPts val="400"/>
              </a:spcAft>
            </a:pPr>
            <a:r>
              <a:rPr lang="bg-BG" sz="3500" dirty="0"/>
              <a:t>Ако не се намери </a:t>
            </a:r>
            <a:r>
              <a:rPr lang="bg-BG" sz="3500" b="1" dirty="0"/>
              <a:t>нито една комбинация</a:t>
            </a:r>
            <a:r>
              <a:rPr lang="bg-BG" sz="3500" dirty="0"/>
              <a:t>, отговаряща на условието се отпечатва </a:t>
            </a:r>
            <a:r>
              <a:rPr lang="bg-BG" sz="3500" b="1" dirty="0"/>
              <a:t>съобщение, че не е намерено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B06FF3-AAFB-4DAF-859D-12AF1ABD3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8934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4294967295"/>
          </p:nvPr>
        </p:nvSpPr>
        <p:spPr>
          <a:xfrm>
            <a:off x="191941" y="1196125"/>
            <a:ext cx="11815018" cy="5201066"/>
          </a:xfrm>
        </p:spPr>
        <p:txBody>
          <a:bodyPr>
            <a:noAutofit/>
          </a:bodyPr>
          <a:lstStyle/>
          <a:p>
            <a:pPr indent="-457200"/>
            <a:r>
              <a:rPr lang="bg-BG" sz="3400" dirty="0"/>
              <a:t>Примерен вход и изход</a:t>
            </a:r>
            <a:r>
              <a:rPr lang="bg-BG" sz="2800" dirty="0"/>
              <a:t>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108988" y="225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5</a:t>
            </a:r>
            <a:endParaRPr lang="en-US" sz="2800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2940624" y="5167517"/>
            <a:ext cx="358756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550244" y="5026065"/>
            <a:ext cx="7045756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4 combinations - neither equals 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108988" y="4509000"/>
            <a:ext cx="580772" cy="160659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</a:rPr>
              <a:t>20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918360" y="2917517"/>
            <a:ext cx="376699" cy="2895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559517" y="2776065"/>
            <a:ext cx="5470754" cy="57246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dirty="0">
                <a:latin typeface="Consolas" pitchFamily="49" charset="0"/>
              </a:rPr>
              <a:t>Combination N:4 (1 + 4 = 5)</a:t>
            </a:r>
            <a:endParaRPr lang="en-US" sz="2800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868756F-F031-469F-BDF6-571AB4EA7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8171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>
          <a:xfrm>
            <a:off x="304800" y="1305858"/>
            <a:ext cx="11815018" cy="4595075"/>
          </a:xfrm>
        </p:spPr>
        <p:txBody>
          <a:bodyPr>
            <a:normAutofit fontScale="92500" lnSpcReduction="20000"/>
          </a:bodyPr>
          <a:lstStyle/>
          <a:p>
            <a:pPr marL="457200"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 извежда номерата на стаите в една сграда </a:t>
            </a:r>
            <a:b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(в низходящ ред)</a:t>
            </a:r>
            <a:endParaRPr lang="en-US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четен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офиси</a:t>
            </a:r>
          </a:p>
          <a:p>
            <a:pPr marL="914400"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На всеки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нечетен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етаж има само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</a:t>
            </a:r>
          </a:p>
          <a:p>
            <a:pPr indent="-457200"/>
            <a:r>
              <a:rPr lang="bg-BG" sz="3500" dirty="0">
                <a:latin typeface="Calibri" panose="020F0502020204030204" pitchFamily="34" charset="0"/>
                <a:cs typeface="Calibri" panose="020F0502020204030204" pitchFamily="34" charset="0"/>
              </a:rPr>
              <a:t>Етажите се означават по следния начин</a:t>
            </a:r>
            <a:r>
              <a:rPr lang="en-US" sz="35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bg-BG" sz="3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Апартаменти: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апартамента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Офиси: 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етажа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}{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номер на офиса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}"</a:t>
            </a:r>
            <a:endParaRPr lang="bg-BG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indent="-457200"/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Номерата им винаги започват с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1937" y="2889000"/>
            <a:ext cx="2317200" cy="350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FC417A30-09F5-44AD-AC49-BBF267145D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032101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indent="-457200"/>
            <a:r>
              <a:rPr lang="bg-BG" sz="3200" dirty="0"/>
              <a:t>На последният етаж винаги има големи апартаменти</a:t>
            </a:r>
            <a:r>
              <a:rPr lang="en-US" sz="3200" dirty="0"/>
              <a:t>,</a:t>
            </a:r>
            <a:r>
              <a:rPr lang="bg-BG" sz="3200" dirty="0"/>
              <a:t> които се означават с </a:t>
            </a:r>
            <a:r>
              <a:rPr lang="en-US" sz="3200" dirty="0"/>
              <a:t>'</a:t>
            </a:r>
            <a:r>
              <a:rPr lang="en-US" sz="3200" b="1" dirty="0">
                <a:latin typeface="Consolas" panose="020B0609020204030204" pitchFamily="49" charset="0"/>
              </a:rPr>
              <a:t>L</a:t>
            </a:r>
            <a:r>
              <a:rPr lang="en-US" sz="3200" dirty="0"/>
              <a:t>', </a:t>
            </a:r>
            <a:r>
              <a:rPr lang="bg-BG" sz="3200" dirty="0"/>
              <a:t>вместо с '</a:t>
            </a:r>
            <a:r>
              <a:rPr lang="bg-BG" sz="3200" b="1" dirty="0">
                <a:latin typeface="Consolas" panose="020B0609020204030204" pitchFamily="49" charset="0"/>
              </a:rPr>
              <a:t>А</a:t>
            </a:r>
            <a:r>
              <a:rPr lang="bg-BG" sz="3200" dirty="0"/>
              <a:t>'</a:t>
            </a:r>
          </a:p>
          <a:p>
            <a:pPr indent="-457200"/>
            <a:r>
              <a:rPr lang="bg-BG" sz="3200" dirty="0"/>
              <a:t>Ако има само един етаж, то има само големи апартаменти</a:t>
            </a:r>
            <a:endParaRPr lang="en-US" sz="3200" dirty="0"/>
          </a:p>
          <a:p>
            <a:pPr indent="-457200"/>
            <a:r>
              <a:rPr lang="bg-BG" sz="3200" dirty="0"/>
              <a:t>Примерен вход и изход:</a:t>
            </a:r>
          </a:p>
          <a:p>
            <a:pPr marL="457200" indent="-457200"/>
            <a:endParaRPr lang="bg-BG" sz="2800" dirty="0"/>
          </a:p>
          <a:p>
            <a:pPr marL="0" indent="0">
              <a:buNone/>
            </a:pPr>
            <a:endParaRPr lang="bg-BG" sz="28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Сграда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763756" y="4629280"/>
            <a:ext cx="679664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648427" y="5021644"/>
            <a:ext cx="358756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212190" y="4257287"/>
            <a:ext cx="3352799" cy="18335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400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1128173" y="4629280"/>
            <a:ext cx="664343" cy="10895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6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2030581" y="5021644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2660902" y="3814088"/>
            <a:ext cx="3362151" cy="271991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L60 L61 L62 L63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A50 A51 A52 A53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O40 O41 O42 O43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A30 A31 A32 A33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O20 O21 O22 O23</a:t>
            </a:r>
          </a:p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4739FC9B-D1C1-4B8F-BD31-ABA1D4C6E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7896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7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43834" y="1251279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28324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09426" y="1668159"/>
            <a:ext cx="8142240" cy="4835831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Какво представляват вложените цикли</a:t>
            </a:r>
            <a:endParaRPr lang="en-US" sz="4400" dirty="0">
              <a:solidFill>
                <a:schemeClr val="bg2"/>
              </a:solidFill>
            </a:endParaRPr>
          </a:p>
          <a:p>
            <a:pPr lvl="0" latinLnBrk="0"/>
            <a:r>
              <a:rPr lang="bg-BG" sz="4400" dirty="0">
                <a:solidFill>
                  <a:schemeClr val="bg2"/>
                </a:solidFill>
              </a:rPr>
              <a:t>Конструкция на вложени цикли</a:t>
            </a:r>
          </a:p>
          <a:p>
            <a:pPr marL="456565" indent="-456565" latinLnBrk="0">
              <a:lnSpc>
                <a:spcPct val="100000"/>
              </a:lnSpc>
            </a:pPr>
            <a:r>
              <a:rPr lang="bg-BG" sz="4400" dirty="0">
                <a:solidFill>
                  <a:schemeClr val="bg2"/>
                </a:solidFill>
              </a:rPr>
              <a:t>Прекъсване на вложени цикли</a:t>
            </a:r>
            <a:br>
              <a:rPr lang="bg-BG" sz="3200" dirty="0">
                <a:solidFill>
                  <a:schemeClr val="bg2"/>
                </a:solidFill>
                <a:latin typeface="+mj-lt"/>
              </a:rPr>
            </a:br>
            <a:endParaRPr lang="bg-BG" sz="32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6922F1F6-B6B1-4698-B5B7-9C802FF4B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0989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 advClick="0" advTm="5000">
        <p:fade/>
      </p:transition>
    </mc:Choice>
    <mc:Fallback xmlns="">
      <p:transition spd="med" advClick="0" advTm="500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105891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490D608-9F06-42D9-BE80-E603E9A2BA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37004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35C1456-1EE1-47D7-A4C5-D33A30D41E2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044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">
            <a:extLst>
              <a:ext uri="{FF2B5EF4-FFF2-40B4-BE49-F238E27FC236}">
                <a16:creationId xmlns:a16="http://schemas.microsoft.com/office/drawing/2014/main" id="{F1604049-4CDD-4FD8-A3AE-991A0BD9D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5" y="1371604"/>
            <a:ext cx="6116551" cy="3362396"/>
          </a:xfrm>
        </p:spPr>
        <p:txBody>
          <a:bodyPr vert="horz" lIns="108000" tIns="36000" rIns="108000" bIns="36000" rtlCol="0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bg-BG" sz="4400" dirty="0"/>
              <a:t>Вложени цикли</a:t>
            </a:r>
          </a:p>
          <a:p>
            <a:pPr marL="514350" indent="-514350">
              <a:buFont typeface="+mj-lt"/>
              <a:buAutoNum type="arabicPeriod"/>
            </a:pPr>
            <a:r>
              <a:rPr lang="bg-BG" sz="4400" dirty="0"/>
              <a:t>Решаване на задачи</a:t>
            </a: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2239296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FE8DA80-609C-4785-BC4D-82FB5A9CFB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866920" y="1160905"/>
            <a:ext cx="2458160" cy="288051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7" name="Subtitle 6">
            <a:extLst>
              <a:ext uri="{FF2B5EF4-FFF2-40B4-BE49-F238E27FC236}">
                <a16:creationId xmlns:a16="http://schemas.microsoft.com/office/drawing/2014/main" id="{42B84B91-D321-4488-B957-0EA35C7026A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По-сложни комбинаторни задачи</a:t>
            </a:r>
          </a:p>
        </p:txBody>
      </p:sp>
    </p:spTree>
    <p:extLst>
      <p:ext uri="{BB962C8B-B14F-4D97-AF65-F5344CB8AC3E}">
        <p14:creationId xmlns:p14="http://schemas.microsoft.com/office/powerpoint/2010/main" val="268095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3735" y="2806538"/>
            <a:ext cx="4184530" cy="1798710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800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923" y="2807078"/>
            <a:ext cx="1011294" cy="1792938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376" y="3927246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1699" y="3928117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726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053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400" y="318942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92" y="357608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400" y="3575712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605" y="2801306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817" y="4349491"/>
            <a:ext cx="714906" cy="248320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962" y="3162521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688" y="3982298"/>
            <a:ext cx="760889" cy="27585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630" y="3967523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864" y="3923558"/>
            <a:ext cx="799945" cy="34835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411" y="2816940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468" y="3569830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7023" y="4366305"/>
            <a:ext cx="631157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536" y="3930141"/>
            <a:ext cx="760892" cy="289199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805" y="3981362"/>
            <a:ext cx="694273" cy="240122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778" y="1338402"/>
            <a:ext cx="3886200" cy="1301172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7498" y="1351872"/>
            <a:ext cx="3886200" cy="1301172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963DB86F-7725-47D0-A0D4-A3D543472E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4907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D6A82-3CD6-4445-B9DD-8AD52345D94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4400" dirty="0"/>
              <a:t>Как може да си направим часовник с код?</a:t>
            </a:r>
            <a:endParaRPr lang="bg-BG" sz="4400" dirty="0"/>
          </a:p>
        </p:txBody>
      </p:sp>
      <p:pic>
        <p:nvPicPr>
          <p:cNvPr id="1042" name="Picture 18" descr="Image result for clock png">
            <a:extLst>
              <a:ext uri="{FF2B5EF4-FFF2-40B4-BE49-F238E27FC236}">
                <a16:creationId xmlns:a16="http://schemas.microsoft.com/office/drawing/2014/main" id="{FB32D34A-A543-4528-8D54-2C9AEDF8AF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0" y="1331823"/>
            <a:ext cx="266700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BDC80246-2966-441E-B7AB-C09D018A988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Демо</a:t>
            </a:r>
          </a:p>
        </p:txBody>
      </p:sp>
    </p:spTree>
    <p:extLst>
      <p:ext uri="{BB962C8B-B14F-4D97-AF65-F5344CB8AC3E}">
        <p14:creationId xmlns:p14="http://schemas.microsoft.com/office/powerpoint/2010/main" val="2865003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BCA2718-1E7F-42DE-A23C-706CC887D1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2220" y="1232286"/>
            <a:ext cx="11847560" cy="5185625"/>
          </a:xfrm>
        </p:spPr>
        <p:txBody>
          <a:bodyPr>
            <a:norm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 err="1"/>
              <a:t>Външният</a:t>
            </a:r>
            <a:r>
              <a:rPr lang="en-US" sz="3200" dirty="0"/>
              <a:t> </a:t>
            </a:r>
            <a:r>
              <a:rPr lang="en-US" sz="3200" dirty="0" err="1"/>
              <a:t>цикъл</a:t>
            </a:r>
            <a:r>
              <a:rPr lang="en-US" sz="3200" dirty="0"/>
              <a:t> </a:t>
            </a:r>
            <a:r>
              <a:rPr lang="en-US" sz="3200" dirty="0" err="1"/>
              <a:t>отговаря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часовете</a:t>
            </a:r>
            <a:r>
              <a:rPr lang="en-US" sz="3200" dirty="0"/>
              <a:t>, а </a:t>
            </a:r>
            <a:r>
              <a:rPr lang="en-US" sz="3200" dirty="0" err="1"/>
              <a:t>вътрешния</a:t>
            </a:r>
            <a:r>
              <a:rPr lang="en-US" sz="3200" dirty="0"/>
              <a:t> </a:t>
            </a:r>
            <a:r>
              <a:rPr lang="en-US" sz="3200" dirty="0" err="1"/>
              <a:t>за</a:t>
            </a:r>
            <a:r>
              <a:rPr lang="en-US" sz="3200" dirty="0"/>
              <a:t> </a:t>
            </a:r>
            <a:r>
              <a:rPr lang="en-US" sz="3200" dirty="0" err="1"/>
              <a:t>минутите</a:t>
            </a:r>
            <a:endParaRPr lang="en-US" sz="320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C744686-354B-4B30-B44C-7790A869E65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66603" y="2238928"/>
            <a:ext cx="7502062" cy="2988098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for h</a:t>
            </a:r>
            <a:r>
              <a:rPr lang="bg-BG" sz="2800" dirty="0"/>
              <a:t>:= </a:t>
            </a:r>
            <a:r>
              <a:rPr lang="en-US" sz="2800" dirty="0"/>
              <a:t>0; h &lt;= 23; h++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for m </a:t>
            </a:r>
            <a:r>
              <a:rPr lang="bg-BG" sz="2800" dirty="0"/>
              <a:t>:</a:t>
            </a:r>
            <a:r>
              <a:rPr lang="en-US" sz="2800" dirty="0"/>
              <a:t>= 0; m &lt;= 59; m++ {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    </a:t>
            </a:r>
            <a:r>
              <a:rPr lang="en-US" sz="2800" dirty="0" err="1"/>
              <a:t>fmt.Printf</a:t>
            </a:r>
            <a:r>
              <a:rPr lang="en-US" sz="2800" dirty="0"/>
              <a:t>("%d:%d\n", h, m)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    }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Пример – часовник (2)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B7FA75-BC69-433A-B556-9FDEABC23CA1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49400" y="2053216"/>
            <a:ext cx="2736600" cy="3944299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  <p:sp>
        <p:nvSpPr>
          <p:cNvPr id="10" name="Стрелка надясно 10">
            <a:extLst>
              <a:ext uri="{FF2B5EF4-FFF2-40B4-BE49-F238E27FC236}">
                <a16:creationId xmlns:a16="http://schemas.microsoft.com/office/drawing/2014/main" id="{3B55CB61-773F-4B6E-A22D-6DC9062433CB}"/>
              </a:ext>
            </a:extLst>
          </p:cNvPr>
          <p:cNvSpPr/>
          <p:nvPr/>
        </p:nvSpPr>
        <p:spPr>
          <a:xfrm>
            <a:off x="8259259" y="3872965"/>
            <a:ext cx="376699" cy="304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8437CA5-DC7E-4177-BC06-E31F9098D9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94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0406" y="1376193"/>
            <a:ext cx="10955381" cy="1137578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600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b="1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bg-BG" sz="3600" b="1" dirty="0">
                <a:latin typeface="Calibri" panose="020F0502020204030204" pitchFamily="34" charset="0"/>
                <a:cs typeface="Calibri" panose="020F0502020204030204" pitchFamily="34" charset="0"/>
              </a:rPr>
              <a:t> на брой пъти</a:t>
            </a:r>
            <a:endParaRPr lang="en-US" sz="36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2896" y="2504046"/>
            <a:ext cx="3488546" cy="3488546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3" name="Slide Number">
            <a:extLst>
              <a:ext uri="{FF2B5EF4-FFF2-40B4-BE49-F238E27FC236}">
                <a16:creationId xmlns:a16="http://schemas.microsoft.com/office/drawing/2014/main" id="{4A402211-4F47-4EC2-86D4-8FC776057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6727" y="3005182"/>
            <a:ext cx="7776169" cy="1980328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for  i := 0; i &lt; n; i++ { </a:t>
            </a:r>
          </a:p>
          <a:p>
            <a:pPr marL="0" indent="0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  <a:buNone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    for j := 0; j &lt; n; j++ {		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1000" y="4518207"/>
            <a:ext cx="3841179" cy="1474386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</a:rPr>
              <a:t>Имената на </a:t>
            </a:r>
            <a:r>
              <a:rPr lang="bg-BG" sz="2800" b="1" noProof="1">
                <a:solidFill>
                  <a:schemeClr val="bg2"/>
                </a:solidFill>
              </a:rPr>
              <a:t>променливите </a:t>
            </a:r>
            <a:r>
              <a:rPr lang="bg-BG" sz="2800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1956000" y="3095672"/>
            <a:ext cx="453708" cy="484389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2676000" y="3834000"/>
            <a:ext cx="422813" cy="533400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/>
          </a:p>
        </p:txBody>
      </p:sp>
    </p:spTree>
    <p:extLst>
      <p:ext uri="{BB962C8B-B14F-4D97-AF65-F5344CB8AC3E}">
        <p14:creationId xmlns:p14="http://schemas.microsoft.com/office/powerpoint/2010/main" val="2632103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18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2E5ED3EE-D4DA-4942-867D-9461290B0F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числата от 1 до 10</a:t>
            </a:r>
            <a:endParaRPr lang="en-US" dirty="0"/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270613">
            <a:off x="2001700" y="3720617"/>
            <a:ext cx="1923000" cy="192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3181EC-8330-4306-AE35-4F203DA5BA28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941000" y="1278224"/>
            <a:ext cx="3048000" cy="4850776"/>
          </a:xfrm>
          <a:prstGeom prst="rect">
            <a:avLst/>
          </a:prstGeom>
          <a:ln>
            <a:solidFill>
              <a:schemeClr val="tx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65125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609608" y="1219200"/>
            <a:ext cx="10955381" cy="113757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прекъсване на вложени цикли, използваме булеви </a:t>
            </a:r>
            <a:b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променливи.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4458600" y="2356779"/>
            <a:ext cx="5867400" cy="371178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false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for i := 0; i &lt; n; i++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for j := 0; j &lt; n; j++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if condition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= true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  break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if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  break</a:t>
            </a: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3403" y="3519000"/>
            <a:ext cx="3429000" cy="1766582"/>
          </a:xfrm>
          <a:prstGeom prst="wedgeRoundRectCallout">
            <a:avLst>
              <a:gd name="adj1" fmla="val 57951"/>
              <a:gd name="adj2" fmla="val 2901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chemeClr val="bg2"/>
                </a:solidFill>
              </a:rPr>
              <a:t>Външният цикъл ще се прекъсне,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400" b="1" dirty="0">
                <a:solidFill>
                  <a:schemeClr val="bg2"/>
                </a:solidFill>
              </a:rPr>
              <a:t>flag </a:t>
            </a:r>
            <a:r>
              <a:rPr lang="bg-BG" sz="2400" b="1" dirty="0">
                <a:solidFill>
                  <a:schemeClr val="bg2"/>
                </a:solidFill>
              </a:rPr>
              <a:t>бъде </a:t>
            </a:r>
            <a:r>
              <a:rPr lang="en-US" sz="2400" b="1" dirty="0">
                <a:solidFill>
                  <a:schemeClr val="bg2"/>
                </a:solidFill>
              </a:rPr>
              <a:t>true</a:t>
            </a:r>
            <a:r>
              <a:rPr lang="bg-BG" sz="2400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5968020-34FF-4032-966A-8284B2B1F4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5573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3786</TotalTime>
  <Words>770</Words>
  <Application>Microsoft Office PowerPoint</Application>
  <PresentationFormat>Widescreen</PresentationFormat>
  <Paragraphs>128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SoftUni</vt:lpstr>
      <vt:lpstr>Вложени цикли</vt:lpstr>
      <vt:lpstr>Съдържание</vt:lpstr>
      <vt:lpstr>Вложени цикли</vt:lpstr>
      <vt:lpstr>Пример – часовник (1)</vt:lpstr>
      <vt:lpstr>Как може да си направим часовник с код?</vt:lpstr>
      <vt:lpstr>Пример – часовник (2)</vt:lpstr>
      <vt:lpstr>Вложени цикли</vt:lpstr>
      <vt:lpstr>Таблица за умножение – условие</vt:lpstr>
      <vt:lpstr>Прекъсване на вложени цикли</vt:lpstr>
      <vt:lpstr>Сума от две числа – условие </vt:lpstr>
      <vt:lpstr>Сума от две числа – условие (2) </vt:lpstr>
      <vt:lpstr>Сграда – условие </vt:lpstr>
      <vt:lpstr>Сграда – условие (2)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Чертане с цикли</dc:title>
  <dc:subject>Coding 101 Course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Topuzakova, Desislava</cp:lastModifiedBy>
  <cp:revision>25</cp:revision>
  <dcterms:created xsi:type="dcterms:W3CDTF">2018-05-23T13:08:44Z</dcterms:created>
  <dcterms:modified xsi:type="dcterms:W3CDTF">2022-03-01T21:25:42Z</dcterms:modified>
  <cp:category>computer programming;programming;C#;програмиране;кодиране</cp:category>
</cp:coreProperties>
</file>