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317" r:id="rId5"/>
    <p:sldId id="31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615" r:id="rId14"/>
    <p:sldId id="267" r:id="rId15"/>
    <p:sldId id="601" r:id="rId16"/>
    <p:sldId id="281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</p14:sldIdLst>
        </p14:section>
        <p14:section name="Diamond Partners" id="{4D65ABC2-87C9-49F6-BC11-6C97A43DF603}">
          <p14:sldIdLst>
            <p14:sldId id="317"/>
            <p14:sldId id="316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265"/>
            <p14:sldId id="615"/>
          </p14:sldIdLst>
        </p14:section>
        <p14:section name="Team" id="{1D3C3184-CD19-4F67-83FC-4BFA15148473}">
          <p14:sldIdLst>
            <p14:sldId id="267"/>
            <p14:sldId id="601"/>
            <p14:sldId id="281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447/programming-fundamentals-with-csharp-september-2021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softuni.bg/forum/categories/44/programming-fundamental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1.jp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239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100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7938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3" y="152720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0</a:t>
            </a:r>
            <a:r>
              <a:rPr lang="en-US" sz="2000" b="1" dirty="0"/>
              <a:t>-Jan-2022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17752" y="162303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11-Apr-2022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10-Jan-2022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0-Feb-2022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3-Apr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3-Apr-2022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7-Apr-2022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11-Apr-2022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11-Apr-2022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765504" y="1590452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3</a:t>
            </a:r>
            <a:r>
              <a:rPr lang="en-US" sz="2000" b="1" dirty="0"/>
              <a:t>-Apr-2022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7560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874746" y="1516454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20-Feb-2022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15157" y="1559512"/>
            <a:ext cx="8434388" cy="4587875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Experience with .NET </a:t>
            </a:r>
            <a:r>
              <a:rPr lang="bg-BG" sz="3200" dirty="0"/>
              <a:t>и </a:t>
            </a:r>
            <a:r>
              <a:rPr lang="en-US" sz="3200" dirty="0"/>
              <a:t>MEAN ecosystems</a:t>
            </a:r>
            <a:endParaRPr lang="en-US" sz="3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Senior software engineer in News 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sz="3200" dirty="0"/>
              <a:t>    UK Bulgaria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Working with </a:t>
            </a:r>
            <a:r>
              <a:rPr lang="en-US" sz="3200" dirty="0" err="1"/>
              <a:t>GoLang</a:t>
            </a:r>
            <a:r>
              <a:rPr lang="en-US" sz="3200" dirty="0"/>
              <a:t> and Amazon Web Services</a:t>
            </a:r>
            <a:endParaRPr lang="bg-BG" sz="3200" dirty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Kurtev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99493-3178-4C1D-A748-EEC55867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00" y="1989000"/>
            <a:ext cx="3384000" cy="338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04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426783" y="1379291"/>
            <a:ext cx="3352560" cy="4304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Top Student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@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Student @ 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mechanics and 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C#, Python, C++</a:t>
            </a:r>
          </a:p>
        </p:txBody>
      </p:sp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782" y="1776736"/>
            <a:ext cx="9753103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https://softuni.bg/trainings/3606/programming-fundamentals-with-csharp-january-2022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8290" y="3652746"/>
            <a:ext cx="975259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17781" y="4951598"/>
            <a:ext cx="97525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rgbClr val="F2A40D"/>
                </a:solidFill>
                <a:latin typeface="Consolas" panose="020B0609020204030204" pitchFamily="49" charset="0"/>
              </a:rPr>
              <a:t>https://www.facebook.com/groups/ProgrammingFundamentalswithCsharpJanuary2022</a:t>
            </a:r>
            <a:endParaRPr lang="en-US" sz="2399" b="1" u="sng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BC6D5563-FC72-4912-BED9-80FF6B1C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43" y="464549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768</Words>
  <Application>Microsoft Office PowerPoint</Application>
  <PresentationFormat>Widescreen</PresentationFormat>
  <Paragraphs>161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Educational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Course Scoring</vt:lpstr>
      <vt:lpstr>The Team</vt:lpstr>
      <vt:lpstr>Teodor Kurtev</vt:lpstr>
      <vt:lpstr>Kristiyan Ivanov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58</cp:revision>
  <dcterms:created xsi:type="dcterms:W3CDTF">2018-05-23T13:08:44Z</dcterms:created>
  <dcterms:modified xsi:type="dcterms:W3CDTF">2021-12-23T05:11:26Z</dcterms:modified>
  <cp:category>programming;education;software engineering;software development</cp:category>
</cp:coreProperties>
</file>