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317" r:id="rId32"/>
    <p:sldId id="316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317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51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10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0#4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list-1.add?view=net-6.0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201" y="3429000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Write a program that sums all numbers in a list in the</a:t>
            </a:r>
            <a:br>
              <a:rPr lang="en-US" sz="3600" dirty="0"/>
            </a:br>
            <a:r>
              <a:rPr lang="en-US" sz="3600" dirty="0"/>
              <a:t>following order: </a:t>
            </a:r>
          </a:p>
          <a:p>
            <a:pPr lvl="1"/>
            <a:r>
              <a:rPr lang="en-US" sz="3200" dirty="0"/>
              <a:t>first + last, first + 1 + last - 1, first + 2 + last - 2, … first + n, last – n</a:t>
            </a:r>
          </a:p>
          <a:p>
            <a:r>
              <a:rPr lang="en-US" sz="36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https://judge.softuni.org/Contests/Practice/Index/1210#1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</a:t>
            </a:r>
            <a:r>
              <a:rPr lang="en-US" sz="2600" dirty="0" err="1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0;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/ 2;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 += numbers[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lists</a:t>
            </a:r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//TODO: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00" y="1404000"/>
            <a:ext cx="12001594" cy="4342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GetRemainingElements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List&lt;int&gt; 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shorterList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new 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shorterList.Count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longerList.Count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dirty="0" err="1">
                <a:solidFill>
                  <a:schemeClr val="tx1"/>
                </a:solidFill>
              </a:rPr>
              <a:t>nums.</a:t>
            </a:r>
            <a:r>
              <a:rPr lang="en-US" sz="2600" dirty="0" err="1">
                <a:solidFill>
                  <a:schemeClr val="bg1"/>
                </a:solidFill>
              </a:rPr>
              <a:t>Add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longerList</a:t>
            </a:r>
            <a:r>
              <a:rPr lang="en-US" sz="2600" dirty="0">
                <a:solidFill>
                  <a:schemeClr val="tx1"/>
                </a:solidFill>
              </a:rPr>
              <a:t>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/>
                </a:solidFill>
              </a:rPr>
              <a:t>return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https://judge.softuni.org/Contests/Practice/Index/1210#2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should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B9B70-C6EE-4A9A-8315-4A4C4C7D4B38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https://judge.softuni.org/Contests/Practice/Index/1210#4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https://judge.softuni.org/Contests/Practice/Index/1210#4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List&lt;T&gt;</a:t>
            </a:r>
            <a:r>
              <a:rPr lang="en-US" sz="3600" dirty="0"/>
              <a:t> 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1000" y="1972625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Console.WriteLine</a:t>
            </a:r>
            <a:r>
              <a:rPr lang="en-US" sz="20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dirty="0">
                <a:hlinkClick r:id="rId2"/>
              </a:rPr>
              <a:t>operations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2178</Words>
  <Application>Microsoft Office PowerPoint</Application>
  <PresentationFormat>Widescreen</PresentationFormat>
  <Paragraphs>316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36</cp:revision>
  <dcterms:created xsi:type="dcterms:W3CDTF">2018-05-23T13:08:44Z</dcterms:created>
  <dcterms:modified xsi:type="dcterms:W3CDTF">2021-12-09T17:54:13Z</dcterms:modified>
  <cp:category>Technology Fundamentals with C# Course @ SoftUni – https://softuni.bg/courses/technology-fundamentals</cp:category>
</cp:coreProperties>
</file>