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276" r:id="rId3"/>
    <p:sldId id="582" r:id="rId4"/>
    <p:sldId id="500" r:id="rId5"/>
    <p:sldId id="581" r:id="rId6"/>
    <p:sldId id="503" r:id="rId7"/>
    <p:sldId id="585" r:id="rId8"/>
    <p:sldId id="476" r:id="rId9"/>
    <p:sldId id="420" r:id="rId10"/>
    <p:sldId id="596" r:id="rId11"/>
    <p:sldId id="466" r:id="rId12"/>
    <p:sldId id="496" r:id="rId13"/>
    <p:sldId id="468" r:id="rId14"/>
    <p:sldId id="469" r:id="rId15"/>
    <p:sldId id="505" r:id="rId16"/>
    <p:sldId id="497" r:id="rId17"/>
    <p:sldId id="471" r:id="rId18"/>
    <p:sldId id="472" r:id="rId19"/>
    <p:sldId id="593" r:id="rId20"/>
    <p:sldId id="579" r:id="rId21"/>
    <p:sldId id="599" r:id="rId22"/>
    <p:sldId id="594" r:id="rId23"/>
    <p:sldId id="591" r:id="rId24"/>
    <p:sldId id="524" r:id="rId25"/>
    <p:sldId id="587" r:id="rId26"/>
    <p:sldId id="477" r:id="rId27"/>
    <p:sldId id="577" r:id="rId28"/>
    <p:sldId id="583" r:id="rId29"/>
    <p:sldId id="584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03"/>
            <p14:sldId id="585"/>
            <p14:sldId id="476"/>
          </p14:sldIdLst>
        </p14:section>
        <p14:section name="Вложени условни конструкции" id="{839CC398-2AC3-4D59-BA02-598989F75A48}">
          <p14:sldIdLst>
            <p14:sldId id="420"/>
            <p14:sldId id="596"/>
            <p14:sldId id="466"/>
            <p14:sldId id="496"/>
            <p14:sldId id="468"/>
            <p14:sldId id="469"/>
            <p14:sldId id="505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99"/>
            <p14:sldId id="594"/>
            <p14:sldId id="591"/>
            <p14:sldId id="524"/>
            <p14:sldId id="587"/>
            <p14:sldId id="477"/>
          </p14:sldIdLst>
        </p14:section>
        <p14:section name="End Section" id="{8AC56617-2C43-40B6-BF3E-70EEEA3411B2}">
          <p14:sldIdLst>
            <p14:sldId id="577"/>
            <p14:sldId id="583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53" y="5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ECFA47-12C7-495B-BE33-13FF6569A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02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972391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condition1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bg-BG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</a:rPr>
              <a:t>fmt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lang="en-US" sz="2600" b="1" dirty="0">
                <a:latin typeface="Consolas" panose="020B0609020204030204" pitchFamily="49" charset="0"/>
              </a:rPr>
              <a:t>P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</a:rPr>
              <a:t>rintln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("condition1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	</a:t>
            </a:r>
            <a:r>
              <a:rPr lang="en-US" sz="2600" b="1" dirty="0" err="1">
                <a:latin typeface="Consolas" panose="020B0609020204030204" pitchFamily="49" charset="0"/>
              </a:rPr>
              <a:t>fmt.Println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("condition2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	</a:t>
            </a:r>
            <a:r>
              <a:rPr lang="en-US" sz="2600" b="1" dirty="0" err="1">
                <a:latin typeface="Consolas" panose="020B0609020204030204" pitchFamily="49" charset="0"/>
              </a:rPr>
              <a:t>fmt.Println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("condition2 not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  <a:endParaRPr kumimoji="0" lang="en-US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866000" y="3400785"/>
            <a:ext cx="8954400" cy="243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595968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Вложена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F7A738-6457-4435-A629-E0A78B09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програма, която чете от потребителя: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Напишете програма, която чете от потребителя:</a:t>
            </a:r>
          </a:p>
          <a:p>
            <a:pPr lvl="2"/>
            <a:r>
              <a:rPr lang="bg-BG" sz="2799" dirty="0"/>
              <a:t>Име на продукт</a:t>
            </a:r>
          </a:p>
          <a:p>
            <a:pPr lvl="2"/>
            <a:r>
              <a:rPr lang="bg-BG" sz="2799" dirty="0"/>
              <a:t>Град</a:t>
            </a:r>
          </a:p>
          <a:p>
            <a:pPr lvl="2"/>
            <a:r>
              <a:rPr lang="bg-BG" sz="2799" dirty="0"/>
              <a:t>Количество</a:t>
            </a:r>
          </a:p>
          <a:p>
            <a:pPr lvl="1"/>
            <a:r>
              <a:rPr lang="bg-BG" sz="2999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80270"/>
              </p:ext>
            </p:extLst>
          </p:nvPr>
        </p:nvGraphicFramePr>
        <p:xfrm>
          <a:off x="1416000" y="4381679"/>
          <a:ext cx="9180001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49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8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92072D-1B8B-425F-AF95-1CE9E01DFD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5F4E58CA-6CEC-40E2-ACD5-68BC4BBAF7D6}"/>
              </a:ext>
            </a:extLst>
          </p:cNvPr>
          <p:cNvSpPr txBox="1"/>
          <p:nvPr/>
        </p:nvSpPr>
        <p:spPr>
          <a:xfrm>
            <a:off x="5683800" y="1539000"/>
            <a:ext cx="82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6EB08-3770-4578-BCA5-72C6F516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54001"/>
            <a:ext cx="899160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a int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fmt.Scanln(&amp;a)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&gt; 5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% 2 == 0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/>
              <a:t>switch - case</a:t>
            </a:r>
            <a:endParaRPr lang="bg-BG" sz="3200" b="1" dirty="0"/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  <a:endParaRPr lang="en-US" sz="3200" dirty="0"/>
          </a:p>
          <a:p>
            <a:pPr marL="434667" indent="-420688"/>
            <a:r>
              <a:rPr lang="bg-BG" sz="3400" dirty="0"/>
              <a:t>Дебъгване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</a:t>
            </a: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</a:t>
            </a:r>
            <a:r>
              <a:rPr lang="bg-BG" dirty="0"/>
              <a:t> в противен случай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571998" y="5182491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70234"/>
            <a:ext cx="1624657" cy="528581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668699" y="2266399"/>
            <a:ext cx="2084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83" y="4572001"/>
            <a:ext cx="1088061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string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fmt.Scanln(&amp;input)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input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 == "Demo"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52B959-1BFD-4FF3-A9B3-99B5963A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1" y="1944000"/>
            <a:ext cx="5905599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word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"Example" 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word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"Demo" 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1944000"/>
            <a:ext cx="5799443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word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"Example"           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word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"Demo"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4147" y="3419972"/>
            <a:ext cx="9796689" cy="27856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number int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fmt.Scanln(&amp;number)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fmt.Println("Invalid")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0836" y="1196125"/>
            <a:ext cx="11935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FEFAF-BEB5-4990-BF2F-CA357B2A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989000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a int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b int = 200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 int = 300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fmt.Println("Yes");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fmt.Println("Yes");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1C62-5536-4D48-B025-BB45F853B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40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27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default: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102" y="2124000"/>
            <a:ext cx="3869999" cy="99081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</a:t>
            </a:r>
            <a:r>
              <a:rPr lang="ru-RU" sz="2800" b="1" dirty="0">
                <a:solidFill>
                  <a:srgbClr val="FFFFFF"/>
                </a:solidFill>
              </a:rPr>
              <a:t>роменлива</a:t>
            </a:r>
            <a:br>
              <a:rPr lang="ru-RU" sz="2800" b="1" dirty="0">
                <a:solidFill>
                  <a:srgbClr val="FFFFFF"/>
                </a:solidFill>
              </a:rPr>
            </a:br>
            <a:r>
              <a:rPr lang="ru-RU" sz="2800" b="1" dirty="0">
                <a:solidFill>
                  <a:srgbClr val="FFFFFF"/>
                </a:solidFill>
              </a:rPr>
              <a:t> (текст или цяло число)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772290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A88386-F170-47F8-81C7-40062C186F0E}"/>
              </a:ext>
            </a:extLst>
          </p:cNvPr>
          <p:cNvGrpSpPr/>
          <p:nvPr/>
        </p:nvGrpSpPr>
        <p:grpSpPr>
          <a:xfrm>
            <a:off x="1162743" y="5880130"/>
            <a:ext cx="2578905" cy="547341"/>
            <a:chOff x="1444113" y="4670269"/>
            <a:chExt cx="2578905" cy="5473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F636EE-7731-4921-B885-7A5F0D06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Friday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461ABD-3D22-4001-97B6-63889067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7">
              <a:extLst>
                <a:ext uri="{FF2B5EF4-FFF2-40B4-BE49-F238E27FC236}">
                  <a16:creationId xmlns:a16="http://schemas.microsoft.com/office/drawing/2014/main" id="{A380BD82-FC11-4126-9A6A-FA5CC1B2F21D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CA102B-D989-46D5-A055-EC19539C95F0}"/>
              </a:ext>
            </a:extLst>
          </p:cNvPr>
          <p:cNvGrpSpPr/>
          <p:nvPr/>
        </p:nvGrpSpPr>
        <p:grpSpPr>
          <a:xfrm>
            <a:off x="4775387" y="5850447"/>
            <a:ext cx="2873778" cy="547341"/>
            <a:chOff x="1444113" y="4670269"/>
            <a:chExt cx="2871876" cy="54734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D5BC06-3F3D-47A7-9E4E-2004E46A7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73438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Tuesday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A006D8-1FBF-465F-B292-C4DB7824D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ight Arrow 7">
              <a:extLst>
                <a:ext uri="{FF2B5EF4-FFF2-40B4-BE49-F238E27FC236}">
                  <a16:creationId xmlns:a16="http://schemas.microsoft.com/office/drawing/2014/main" id="{16946366-BE49-4A6B-A580-97DCE9DA4415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 </a:t>
            </a:r>
            <a:r>
              <a:rPr lang="en-US" dirty="0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423910" y="2619000"/>
            <a:ext cx="4341900" cy="3148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default: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3801000" y="3533602"/>
            <a:ext cx="3780000" cy="853811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3183856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Четен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r>
              <a:rPr lang="en-GB" sz="3000" dirty="0"/>
              <a:t> - </a:t>
            </a:r>
            <a:r>
              <a:rPr lang="bg-BG" sz="3000" dirty="0"/>
              <a:t>въведен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5809</TotalTime>
  <Words>1479</Words>
  <Application>Microsoft Office PowerPoint</Application>
  <PresentationFormat>Widescreen</PresentationFormat>
  <Paragraphs>374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Условна конструкция Switch-case</vt:lpstr>
      <vt:lpstr>Условна конструкция Switch-case</vt:lpstr>
      <vt:lpstr>Ден от седмицата – условие</vt:lpstr>
      <vt:lpstr>Множество случаи в switch-case</vt:lpstr>
      <vt:lpstr>Почивен или работен ден - условие</vt:lpstr>
      <vt:lpstr>Плод или зеленчук – условие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Логическо "ИЛИ"</vt:lpstr>
      <vt:lpstr>Сравнение</vt:lpstr>
      <vt:lpstr>Билет за кино - условие</vt:lpstr>
      <vt:lpstr>Логическо отрицание</vt:lpstr>
      <vt:lpstr>Невалидно число - условие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118</cp:revision>
  <dcterms:created xsi:type="dcterms:W3CDTF">2018-05-23T13:08:44Z</dcterms:created>
  <dcterms:modified xsi:type="dcterms:W3CDTF">2022-02-21T07:15:43Z</dcterms:modified>
  <cp:category>computer programming;programming;C#;програмиране;кодиране</cp:category>
</cp:coreProperties>
</file>