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8" r:id="rId28"/>
    <p:sldId id="317" r:id="rId29"/>
    <p:sldId id="318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0F7E8E-5155-40A9-9F63-0DD1EDD6D8C7}">
          <p14:sldIdLst>
            <p14:sldId id="256"/>
            <p14:sldId id="257"/>
            <p14:sldId id="258"/>
          </p14:sldIdLst>
        </p14:section>
        <p14:section name="Arrays" id="{A73F1456-F629-48CE-B75A-11BA00FD0A49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Arrays from the Console" id="{9440F6F6-6598-464F-BB13-85224B8F56A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oreach Loop" id="{E13B0DE0-06FC-46DC-824E-A7DA9A9039C4}">
          <p14:sldIdLst>
            <p14:sldId id="278"/>
            <p14:sldId id="279"/>
            <p14:sldId id="280"/>
          </p14:sldIdLst>
        </p14:section>
        <p14:section name="Conclusion" id="{8A65A6F2-FBA4-419A-9226-5FA1BE4A01C3}">
          <p14:sldIdLst>
            <p14:sldId id="282"/>
            <p14:sldId id="288"/>
            <p14:sldId id="317"/>
            <p14:sldId id="31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7" y="2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0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dotnet/csharp/programming-guide/arrays/using-foreach-with-array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single-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26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107" y="1444321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966000" y="4689000"/>
            <a:ext cx="10961783" cy="768084"/>
          </a:xfrm>
        </p:spPr>
        <p:txBody>
          <a:bodyPr/>
          <a:lstStyle/>
          <a:p>
            <a:r>
              <a:rPr lang="en-GB" dirty="0"/>
              <a:t>Using a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589000"/>
            <a:ext cx="10961783" cy="768084"/>
          </a:xfrm>
        </p:spPr>
        <p:txBody>
          <a:bodyPr/>
          <a:lstStyle/>
          <a:p>
            <a:r>
              <a:rPr lang="en-GB" dirty="0"/>
              <a:t>Reading Array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31392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First, read from the console the array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  <a:endParaRPr lang="bg-BG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Next, create an array of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2097289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924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89" y="1321375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Arrays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 </a:t>
            </a:r>
            <a:r>
              <a:rPr lang="en-US" sz="3600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separated values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19227" y="2934126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5472" y="209331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3773" y="2063696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51" y="1336638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array of integers: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44" y="428243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860" y="1905001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Separate elements with white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sz="3400" dirty="0"/>
              <a:t>or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1000" y="26190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integers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lines of integers), </a:t>
            </a:r>
            <a:r>
              <a:rPr lang="en-US" sz="3600" b="1" dirty="0">
                <a:solidFill>
                  <a:schemeClr val="bg1"/>
                </a:solidFill>
              </a:rPr>
              <a:t>reverse</a:t>
            </a:r>
            <a:r>
              <a:rPr lang="en-US" sz="3600" b="1" dirty="0"/>
              <a:t> </a:t>
            </a:r>
            <a:r>
              <a:rPr lang="en-US" sz="3600" dirty="0"/>
              <a:t>it and </a:t>
            </a:r>
            <a:br>
              <a:rPr lang="en-US" sz="3600" dirty="0"/>
            </a:br>
            <a:r>
              <a:rPr lang="en-US" sz="36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https://judge.softuni.org/Contests/Practice/Index/1202#1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81" y="1275234"/>
            <a:ext cx="11930038" cy="16451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600" dirty="0"/>
              <a:t>(space separated),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600" dirty="0"/>
              <a:t>them in 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600" dirty="0"/>
              <a:t>" style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8721" y="2968922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09311" y="3697981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87956" y="2968922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  <a:r>
              <a:rPr lang="bg-BG" sz="2399" b="1" noProof="1">
                <a:latin typeface="Consolas" pitchFamily="49" charset="0"/>
              </a:rPr>
              <a:t>  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7257" y="3697981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91000" y="4286429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08721" y="4286430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1192056" y="6403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https://judge.softuni.org/Contests/Practice/Index/1202#2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sz="3600" dirty="0"/>
              <a:t> turns each value to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7585" y="2141001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799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https://judge.softuni.org/Contests/Practice/Index/1202#2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186" y="1448104"/>
            <a:ext cx="9049234" cy="5207396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Table of Contents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75" y="1269000"/>
            <a:ext cx="11808021" cy="3042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6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352212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944082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 (space separated values),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it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https://judge.softuni.org/Contests/Practice/Index/1202#3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https://judge.softuni.org/Contests/Practice/Index/1202#3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36991" y="5634000"/>
            <a:ext cx="10961783" cy="768084"/>
          </a:xfrm>
        </p:spPr>
        <p:txBody>
          <a:bodyPr/>
          <a:lstStyle/>
          <a:p>
            <a:r>
              <a:rPr lang="en-GB" b="1" dirty="0"/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0641" y="1106229"/>
            <a:ext cx="10129234" cy="5546589"/>
          </a:xfrm>
        </p:spPr>
        <p:txBody>
          <a:bodyPr/>
          <a:lstStyle/>
          <a:p>
            <a:r>
              <a:rPr lang="en-GB" sz="3600" dirty="0">
                <a:hlinkClick r:id="rId2"/>
              </a:rPr>
              <a:t>Iterates</a:t>
            </a:r>
            <a:r>
              <a:rPr lang="en-GB" sz="3600" dirty="0"/>
              <a:t> through all elements in a collection</a:t>
            </a:r>
          </a:p>
          <a:p>
            <a:r>
              <a:rPr lang="en-GB" sz="3600" dirty="0"/>
              <a:t>Cannot access the current index</a:t>
            </a:r>
          </a:p>
          <a:p>
            <a:r>
              <a:rPr lang="en-GB" sz="3600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3622014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066000" y="2216488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foreach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Console.Write</a:t>
            </a:r>
            <a:r>
              <a:rPr lang="en-US" sz="3200" dirty="0"/>
              <a:t>($"{number}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478079"/>
            <a:ext cx="10961783" cy="768084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17906" y="1095833"/>
            <a:ext cx="10293152" cy="5546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programming, an </a:t>
            </a:r>
            <a:r>
              <a:rPr lang="en-US" sz="3600" b="1" dirty="0">
                <a:solidFill>
                  <a:schemeClr val="bg1"/>
                </a:solidFill>
                <a:hlinkClick r:id="rId3"/>
              </a:rPr>
              <a:t>array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sz="3600" dirty="0"/>
              <a:t> from </a:t>
            </a:r>
            <a:r>
              <a:rPr lang="en-US" sz="3600" b="1" dirty="0">
                <a:solidFill>
                  <a:schemeClr val="bg1"/>
                </a:solidFill>
              </a:rPr>
              <a:t>0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of the </a:t>
            </a:r>
            <a:r>
              <a:rPr lang="en-US" sz="3600" b="1" dirty="0">
                <a:solidFill>
                  <a:schemeClr val="bg1"/>
                </a:solidFill>
              </a:rPr>
              <a:t>same type </a:t>
            </a:r>
            <a:r>
              <a:rPr lang="en-US" sz="3600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Arrays have </a:t>
            </a:r>
            <a:r>
              <a:rPr lang="en-US" sz="3600" b="1" dirty="0">
                <a:solidFill>
                  <a:schemeClr val="bg1"/>
                </a:solidFill>
              </a:rPr>
              <a:t>fixed size </a:t>
            </a:r>
            <a:r>
              <a:rPr lang="en-US" sz="3600" dirty="0"/>
              <a:t>(</a:t>
            </a:r>
            <a:r>
              <a:rPr lang="en-US" sz="3600" b="1" noProof="1">
                <a:solidFill>
                  <a:schemeClr val="bg1"/>
                </a:solidFill>
              </a:rPr>
              <a:t>Array.Length</a:t>
            </a:r>
            <a:r>
              <a:rPr lang="en-US" sz="3600" dirty="0"/>
              <a:t>) and</a:t>
            </a:r>
            <a:br>
              <a:rPr lang="en-US" sz="3600" dirty="0"/>
            </a:br>
            <a:r>
              <a:rPr lang="en-US" sz="3600" dirty="0"/>
              <a:t>cannot be resized</a:t>
            </a:r>
            <a:endParaRPr lang="bg-BG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dirty="0"/>
              <a:t> keyword</a:t>
            </a:r>
          </a:p>
          <a:p>
            <a:pPr lvl="1"/>
            <a:r>
              <a:rPr lang="en-US" sz="3400" dirty="0"/>
              <a:t>It is used to create the </a:t>
            </a:r>
            <a:r>
              <a:rPr lang="en-US" sz="3400" dirty="0">
                <a:hlinkClick r:id="rId2"/>
              </a:rPr>
              <a:t>array</a:t>
            </a:r>
            <a:r>
              <a:rPr lang="en-US" sz="3400" dirty="0"/>
              <a:t> and initialize the array </a:t>
            </a:r>
            <a:br>
              <a:rPr lang="en-US" sz="3400" dirty="0"/>
            </a:br>
            <a:r>
              <a:rPr lang="en-US" sz="3400" dirty="0"/>
              <a:t>elements to their default values</a:t>
            </a:r>
          </a:p>
          <a:p>
            <a:r>
              <a:rPr lang="en-US" sz="3600" dirty="0"/>
              <a:t>Allocating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 of 10 </a:t>
            </a:r>
            <a:r>
              <a:rPr lang="en-US" sz="3600" b="1" dirty="0">
                <a:solidFill>
                  <a:schemeClr val="bg1"/>
                </a:solidFill>
              </a:rPr>
              <a:t>integers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An array that stores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elements can be declared in the same way: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3202" y="3835357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3203" y="581007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41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Assigning values </a:t>
            </a:r>
            <a:r>
              <a:rPr lang="en-US" sz="3600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Length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holds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number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of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array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Accessing</a:t>
            </a:r>
            <a:r>
              <a:rPr lang="en-US" sz="3600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sz="3400" noProof="1"/>
              <a:t>operator</a:t>
            </a:r>
            <a:r>
              <a:rPr lang="en-US" sz="3400" b="1" noProof="1"/>
              <a:t> </a:t>
            </a:r>
            <a:r>
              <a:rPr lang="en-US" sz="3400" noProof="1"/>
              <a:t>accesses</a:t>
            </a:r>
            <a:r>
              <a:rPr lang="en-US" sz="3400" b="1" noProof="1"/>
              <a:t> </a:t>
            </a:r>
            <a:r>
              <a:rPr lang="en-US" sz="3400" noProof="1"/>
              <a:t>elements</a:t>
            </a:r>
            <a:r>
              <a:rPr lang="en-US" sz="3400" b="1" noProof="1"/>
              <a:t> </a:t>
            </a:r>
            <a:r>
              <a:rPr lang="en-US" sz="3400" noProof="1"/>
              <a:t>by</a:t>
            </a:r>
            <a:r>
              <a:rPr lang="en-US" sz="3400" b="1" noProof="1"/>
              <a:t> </a:t>
            </a:r>
            <a:r>
              <a:rPr lang="en-US" sz="34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0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2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days of week can be stored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71345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Enter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sz="3600" dirty="0"/>
              <a:t>[1…7] and print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sz="3600" dirty="0"/>
              <a:t>(in English) or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sz="36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1989</Words>
  <Application>Microsoft Office PowerPoint</Application>
  <PresentationFormat>Widescreen</PresentationFormat>
  <Paragraphs>327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Working with Arrays of Elements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Using a for Loop or String.Split()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Iterate Through Collections</vt:lpstr>
      <vt:lpstr>Foreach Loop</vt:lpstr>
      <vt:lpstr>Print an Array with Foreach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</dc:creator>
  <cp:keywords>Programming Fundamentals; Programming;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34</cp:revision>
  <dcterms:created xsi:type="dcterms:W3CDTF">2018-05-23T13:08:44Z</dcterms:created>
  <dcterms:modified xsi:type="dcterms:W3CDTF">2021-12-23T05:26:22Z</dcterms:modified>
  <cp:category>programming fundamentals;computer programming;software development;web development</cp:category>
</cp:coreProperties>
</file>