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299" r:id="rId36"/>
    <p:sldId id="300" r:id="rId37"/>
    <p:sldId id="29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299"/>
            <p14:sldId id="300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47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42.jp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9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5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5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294000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</a:pPr>
            <a:r>
              <a:rPr lang="en-US" dirty="0"/>
              <a:t>Development Environments (IDE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 smtClean="0">
                <a:solidFill>
                  <a:schemeClr val="bg1"/>
                </a:solidFill>
              </a:rPr>
              <a:t>JavaScript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1873441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077" y="1873441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 smtClean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1900927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35" y="1890739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76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Examples: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</a:t>
            </a:r>
            <a:r>
              <a:rPr lang="en-US" dirty="0" smtClean="0"/>
              <a:t>languages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 </a:t>
            </a:r>
            <a:r>
              <a:rPr lang="en-US" dirty="0"/>
              <a:t>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 </a:t>
            </a:r>
            <a:r>
              <a:rPr lang="en-US" dirty="0"/>
              <a:t>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</a:t>
            </a:r>
            <a:r>
              <a:rPr lang="en-US" dirty="0" smtClean="0"/>
              <a:t>PHP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</a:t>
            </a:r>
            <a:r>
              <a:rPr lang="en-US" dirty="0" err="1"/>
              <a:t>TypeScript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Objective-C</a:t>
            </a:r>
            <a:r>
              <a:rPr lang="en-US" dirty="0"/>
              <a:t>, Dart,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905407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86000" y="3437986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1461</Words>
  <Application>Microsoft Office PowerPoint</Application>
  <PresentationFormat>Widescreen</PresentationFormat>
  <Paragraphs>343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115</cp:revision>
  <dcterms:created xsi:type="dcterms:W3CDTF">2018-05-23T13:08:44Z</dcterms:created>
  <dcterms:modified xsi:type="dcterms:W3CDTF">2021-12-09T07:58:25Z</dcterms:modified>
  <cp:category>programming; education; software engineering; software development </cp:category>
</cp:coreProperties>
</file>