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9" r:id="rId37"/>
    <p:sldId id="300" r:id="rId38"/>
    <p:sldId id="297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CAC38D-E47F-4AF5-AC55-06BCEDB04294}">
          <p14:sldIdLst>
            <p14:sldId id="256"/>
            <p14:sldId id="298"/>
            <p14:sldId id="257"/>
          </p14:sldIdLst>
        </p14:section>
        <p14:section name="What is a String?" id="{86183A21-E71A-44CE-BE3B-FE5E682A3458}">
          <p14:sldIdLst>
            <p14:sldId id="259"/>
            <p14:sldId id="260"/>
            <p14:sldId id="261"/>
            <p14:sldId id="262"/>
          </p14:sldIdLst>
        </p14:section>
        <p14:section name="Manipulating Strings" id="{2443966C-9A24-4106-B58E-532B7DF4351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Building and Modifying Strings" id="{73FCABEB-D752-450B-9A67-9CB985A30AE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0602D588-C208-4B94-8FB1-C9D0909A9833}">
          <p14:sldIdLst>
            <p14:sldId id="289"/>
            <p14:sldId id="295"/>
            <p14:sldId id="299"/>
            <p14:sldId id="300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7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547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34541"/>
            <a:ext cx="2950749" cy="36323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6263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sz="3400" dirty="0"/>
              <a:t> concatenates strings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r>
              <a:rPr lang="en-US" sz="3400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536122" y="1870814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536122" y="4475457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 smtClean="0">
                <a:hlinkClick r:id="rId2"/>
              </a:rPr>
              <a:t>https://judge.softuni.bg/Contests/1669/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28" y="17729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2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699847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2283600" y="4126249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1000" y="1844207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 smtClean="0">
                <a:latin typeface="Consolas" panose="020B0609020204030204" pitchFamily="49" charset="0"/>
              </a:rPr>
              <a:t>()</a:t>
            </a:r>
            <a:r>
              <a:rPr lang="en-US" sz="3400" dirty="0" smtClean="0">
                <a:latin typeface="Consolas" panose="020B0609020204030204" pitchFamily="49" charset="0"/>
              </a:rPr>
              <a:t> </a:t>
            </a:r>
            <a:r>
              <a:rPr lang="en-US" sz="3400" dirty="0" smtClean="0"/>
              <a:t>- </a:t>
            </a:r>
            <a:r>
              <a:rPr lang="en-US" sz="3400" noProof="1" smtClean="0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 smtClean="0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</a:t>
            </a:r>
            <a:r>
              <a:rPr lang="en-US" sz="3400" dirty="0" smtClean="0"/>
              <a:t>occurrence</a:t>
            </a:r>
            <a:endParaRPr lang="en-US" sz="3400" noProof="1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2137418" y="4206601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7418" y="1809000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7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+mj-lt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</a:t>
            </a:r>
            <a:r>
              <a:rPr lang="en-US" sz="3400" dirty="0" smtClean="0"/>
              <a:t>another</a:t>
            </a:r>
            <a:endParaRPr lang="en-US"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2136000" y="2484000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15622" y="12336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sz="3600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3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251096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47946" y="1130020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2166988" y="4628307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6988" y="1903205"/>
            <a:ext cx="9706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US" dirty="0" smtClean="0"/>
              <a:t>I</a:t>
            </a:r>
            <a:r>
              <a:rPr lang="en-GB" dirty="0" smtClean="0"/>
              <a:t>s a String?</a:t>
            </a:r>
          </a:p>
          <a:p>
            <a:r>
              <a:rPr lang="en-GB" dirty="0" smtClean="0"/>
              <a:t>Manipulating Strings</a:t>
            </a:r>
          </a:p>
          <a:p>
            <a:r>
              <a:rPr lang="en-GB" dirty="0" smtClean="0"/>
              <a:t>Building and Modifying Strings</a:t>
            </a:r>
          </a:p>
          <a:p>
            <a:pPr lvl="1"/>
            <a:r>
              <a:rPr lang="en-GB" dirty="0" smtClean="0"/>
              <a:t>Using </a:t>
            </a:r>
            <a:r>
              <a:rPr lang="en-GB" noProof="1" smtClean="0"/>
              <a:t>StringBuilder</a:t>
            </a:r>
            <a:r>
              <a:rPr lang="en-GB" dirty="0" smtClean="0"/>
              <a:t> Class</a:t>
            </a:r>
          </a:p>
          <a:p>
            <a:pPr lvl="1"/>
            <a:r>
              <a:rPr lang="en-US" dirty="0" smtClean="0"/>
              <a:t>Why Concatenation Is a Slow Operation?</a:t>
            </a:r>
            <a:endParaRPr lang="en-GB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 smtClean="0">
                <a:solidFill>
                  <a:schemeClr val="bg1"/>
                </a:solidFill>
              </a:rPr>
              <a:t>all</a:t>
            </a:r>
            <a:r>
              <a:rPr lang="en-US" sz="3400" dirty="0" smtClean="0"/>
              <a:t> occurrences</a:t>
            </a:r>
            <a:endParaRPr lang="en-US" sz="34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result is a new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(strings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7311" y="3159000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judge.softuni.bg/Contests/1669/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362" y="1660087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Building and Modifying Strings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StringBuilder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</a:t>
            </a:r>
            <a:r>
              <a:rPr lang="en-US" dirty="0" smtClean="0"/>
              <a:t>allocated 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1000" y="2122913"/>
            <a:ext cx="7266761" cy="30753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sb = new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10321" y="5339107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77" y="5566195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708" y="2561616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64" y="5311667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18787" y="1116919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2361000" y="2395201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2361000" y="4529354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59073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98769" y="1108914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2226000" y="4790296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6000" y="2421799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556331" y="1742868"/>
            <a:ext cx="8268605" cy="476413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>
                <a:solidFill>
                  <a:schemeClr val="bg2"/>
                </a:solidFill>
              </a:rPr>
              <a:t> sequences of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32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/>
                </a:solidFill>
              </a:rPr>
              <a:t>StringBuilder</a:t>
            </a:r>
            <a:r>
              <a:rPr lang="en-US" sz="3400" dirty="0">
                <a:solidFill>
                  <a:schemeClr val="bg2"/>
                </a:solidFill>
              </a:rPr>
              <a:t> efficiently </a:t>
            </a:r>
            <a:r>
              <a:rPr lang="en-US" sz="3400" dirty="0" smtClean="0">
                <a:solidFill>
                  <a:schemeClr val="bg2"/>
                </a:solidFill>
              </a:rPr>
              <a:t/>
            </a:r>
            <a:br>
              <a:rPr lang="en-US" sz="3400" dirty="0" smtClean="0">
                <a:solidFill>
                  <a:schemeClr val="bg2"/>
                </a:solidFill>
              </a:rPr>
            </a:br>
            <a:r>
              <a:rPr lang="en-US" sz="3400" dirty="0" smtClean="0">
                <a:solidFill>
                  <a:schemeClr val="bg2"/>
                </a:solidFill>
              </a:rPr>
              <a:t>builds/modifies strings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8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247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8468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3410" y="1243938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200" dirty="0"/>
              <a:t>Declared by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25763" y="4074368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9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2311" y="287367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2311" y="536749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4967" y="1108911"/>
            <a:ext cx="10129234" cy="5546589"/>
          </a:xfrm>
        </p:spPr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bg-BG" dirty="0"/>
          </a:p>
          <a:p>
            <a:r>
              <a:rPr lang="en-US" dirty="0" smtClean="0"/>
              <a:t>Reading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Converting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1910900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4600" y="4896823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Manipulating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59073" y="4606343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959072" y="2755497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4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073" y="1619998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1617</Words>
  <Application>Microsoft Office PowerPoint</Application>
  <PresentationFormat>Widescreen</PresentationFormat>
  <Paragraphs>370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Text Processing</vt:lpstr>
      <vt:lpstr>Table of Contents</vt:lpstr>
      <vt:lpstr>Questions?</vt:lpstr>
      <vt:lpstr>What is a String?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26</cp:revision>
  <dcterms:created xsi:type="dcterms:W3CDTF">2018-05-23T13:08:44Z</dcterms:created>
  <dcterms:modified xsi:type="dcterms:W3CDTF">2021-12-09T07:55:31Z</dcterms:modified>
  <cp:category>programming fundamentals;computer programming;software development;web development</cp:category>
</cp:coreProperties>
</file>