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318" r:id="rId3"/>
    <p:sldId id="258" r:id="rId4"/>
    <p:sldId id="259" r:id="rId5"/>
    <p:sldId id="260" r:id="rId6"/>
    <p:sldId id="322" r:id="rId7"/>
    <p:sldId id="32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5" r:id="rId57"/>
    <p:sldId id="324" r:id="rId58"/>
    <p:sldId id="325" r:id="rId59"/>
    <p:sldId id="317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322"/>
            <p14:sldId id="323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The If-else Statement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The Switch-Case Statement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-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...While Loops" id="{5CE5FEB9-9319-4CA1-BBE4-F8CD276C02A5}">
          <p14:sldIdLst>
            <p14:sldId id="301"/>
            <p14:sldId id="302"/>
            <p14:sldId id="303"/>
          </p14:sldIdLst>
        </p14:section>
        <p14:section name="Debugging the Code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24"/>
            <p14:sldId id="32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0.jp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Java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6946" y="3186532"/>
            <a:ext cx="740787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import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</a:rPr>
              <a:t> sc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82021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81716" y="5973017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1000" y="2664000"/>
            <a:ext cx="9043799" cy="332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import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500" b="1" noProof="1">
                <a:latin typeface="Consolas" pitchFamily="49" charset="0"/>
              </a:rPr>
              <a:t> sc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500" b="1" noProof="1">
                <a:latin typeface="Consolas" pitchFamily="49" charset="0"/>
              </a:rPr>
              <a:t> name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500" b="1" noProof="1">
                <a:latin typeface="Consolas" pitchFamily="49" charset="0"/>
              </a:rPr>
              <a:t> age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5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500" b="1" noProof="1">
                <a:latin typeface="Consolas" pitchFamily="49" charset="0"/>
              </a:rPr>
              <a:t> salary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500" b="1" noProof="1">
                <a:latin typeface="Consolas" pitchFamily="49" charset="0"/>
              </a:rPr>
              <a:t>sc.nextLine()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5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</a:t>
            </a:r>
            <a:r>
              <a:rPr lang="en-GB" dirty="0" smtClean="0"/>
              <a:t>places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6700" y="1261290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940299" cy="35526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System.out.printf("%d:%02d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500" b="1" noProof="1">
                <a:latin typeface="Consolas" pitchFamily="49" charset="0"/>
              </a:rPr>
              <a:t>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System.out.printf("%d:%d",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</a:t>
            </a:r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41000" y="1494000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r>
              <a:rPr kumimoji="0" lang="en-US" dirty="0" smtClean="0"/>
              <a:t>while </a:t>
            </a:r>
            <a:r>
              <a:rPr kumimoji="0" lang="en-US" dirty="0"/>
              <a:t>a given </a:t>
            </a:r>
            <a:r>
              <a:rPr kumimoji="0" lang="en-US" dirty="0" smtClean="0"/>
              <a:t>condition </a:t>
            </a:r>
            <a:r>
              <a:rPr kumimoji="0" lang="bg-BG" dirty="0" smtClean="0"/>
              <a:t/>
            </a:r>
            <a:br>
              <a:rPr kumimoji="0" lang="bg-BG" dirty="0" smtClean="0"/>
            </a:br>
            <a:r>
              <a:rPr kumimoji="0" lang="en-US" dirty="0" smtClean="0"/>
              <a:t>returns </a:t>
            </a:r>
            <a:r>
              <a:rPr kumimoji="0" lang="en-US" dirty="0"/>
              <a:t>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endParaRPr lang="en-US" sz="3400" dirty="0"/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r>
              <a:rPr kumimoji="0" lang="en-US" sz="3400" dirty="0"/>
              <a:t>You can </a:t>
            </a:r>
            <a:r>
              <a:rPr lang="en-US" sz="3400" dirty="0"/>
              <a:t>use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400" dirty="0"/>
              <a:t>" live template in</a:t>
            </a:r>
            <a:r>
              <a:rPr lang="bg-BG" sz="3400" dirty="0"/>
              <a:t> </a:t>
            </a:r>
            <a:r>
              <a:rPr lang="en-US" sz="3400" dirty="0"/>
              <a:t>Intellij</a:t>
            </a:r>
            <a:endParaRPr kumimoji="0" lang="en-US" sz="3400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533670" cy="1680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500" b="1" noProof="1">
                <a:latin typeface="Consolas" pitchFamily="49" charset="0"/>
              </a:rPr>
              <a:t>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Write a program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Print a table holding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program aims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91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Intellij Idea </a:t>
            </a:r>
            <a:r>
              <a:rPr lang="en-US" sz="3200" dirty="0"/>
              <a:t>is powerful IDE for Java </a:t>
            </a:r>
            <a:r>
              <a:rPr lang="en-US" sz="3200" dirty="0" smtClean="0"/>
              <a:t>and other </a:t>
            </a:r>
            <a:r>
              <a:rPr lang="en-US" sz="3200" dirty="0"/>
              <a:t>languages</a:t>
            </a:r>
          </a:p>
          <a:p>
            <a:r>
              <a:rPr lang="en-US" sz="3200" dirty="0"/>
              <a:t>Create a </a:t>
            </a:r>
            <a:r>
              <a:rPr lang="en-US" sz="3200" dirty="0" smtClean="0"/>
              <a:t>project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2" y="2768513"/>
            <a:ext cx="5277429" cy="3956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05" y="2768514"/>
            <a:ext cx="5144273" cy="395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2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1" y="2115181"/>
            <a:ext cx="5406747" cy="452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" y="2120839"/>
            <a:ext cx="5398217" cy="4519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0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2477</Words>
  <Application>Microsoft Office PowerPoint</Application>
  <PresentationFormat>Widescreen</PresentationFormat>
  <Paragraphs>564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35</cp:revision>
  <dcterms:created xsi:type="dcterms:W3CDTF">2018-05-23T13:08:44Z</dcterms:created>
  <dcterms:modified xsi:type="dcterms:W3CDTF">2021-12-09T07:53:16Z</dcterms:modified>
  <cp:category>technology fundamentals;computer programming;software development;web development</cp:category>
</cp:coreProperties>
</file>