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298" r:id="rId33"/>
    <p:sldId id="302" r:id="rId34"/>
    <p:sldId id="303" r:id="rId35"/>
    <p:sldId id="300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629320-2398-414B-BF37-6036D80516BA}">
          <p14:sldIdLst>
            <p14:sldId id="256"/>
            <p14:sldId id="301"/>
            <p14:sldId id="257"/>
          </p14:sldIdLst>
        </p14:section>
        <p14:section name="Associative Arrays" id="{75EDAE54-C00A-41F9-9BB4-C50C1CE9D76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Lambda Expressions" id="{A74698B1-D8B2-440D-82EA-278B64654F72}">
          <p14:sldIdLst>
            <p14:sldId id="272"/>
            <p14:sldId id="273"/>
            <p14:sldId id="274"/>
          </p14:sldIdLst>
        </p14:section>
        <p14:section name="Stream API" id="{964A31E9-B951-4C32-A8AB-4696533022C6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D9E852A5-526C-49E8-B876-75E4E4FA5BED}">
          <p14:sldIdLst>
            <p14:sldId id="292"/>
            <p14:sldId id="298"/>
            <p14:sldId id="302"/>
            <p14:sldId id="303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34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6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82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4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38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61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6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5" y="2665093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623" y="5271344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1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8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Lambda Expressions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Anonymous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3114" y="1238047"/>
            <a:ext cx="10321675" cy="5546589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500" dirty="0"/>
              <a:t>A lambda expression is an anonymous function containing </a:t>
            </a:r>
            <a:r>
              <a:rPr lang="bg-BG" sz="3500" dirty="0"/>
              <a:t/>
            </a:r>
            <a:br>
              <a:rPr lang="bg-BG" sz="3500" dirty="0"/>
            </a:br>
            <a:r>
              <a:rPr lang="en-GB" sz="3500" dirty="0"/>
              <a:t>expressions and </a:t>
            </a:r>
            <a:r>
              <a:rPr lang="en-GB" sz="3500" dirty="0" smtClean="0"/>
              <a:t>statements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Lambda expressions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Use the lambda operator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left</a:t>
            </a:r>
            <a:r>
              <a:rPr lang="en-US" sz="3500" dirty="0"/>
              <a:t> side specifies the </a:t>
            </a:r>
            <a:r>
              <a:rPr lang="en-US" sz="3500" b="1" dirty="0">
                <a:solidFill>
                  <a:schemeClr val="bg1"/>
                </a:solidFill>
              </a:rPr>
              <a:t>input</a:t>
            </a:r>
            <a:r>
              <a:rPr lang="en-US" sz="3500" dirty="0"/>
              <a:t> parameters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right</a:t>
            </a:r>
            <a:r>
              <a:rPr lang="en-US" sz="3500" dirty="0"/>
              <a:t> side holds the </a:t>
            </a:r>
            <a:r>
              <a:rPr lang="en-US" sz="3500" b="1" dirty="0">
                <a:solidFill>
                  <a:schemeClr val="bg1"/>
                </a:solidFill>
              </a:rPr>
              <a:t>expression</a:t>
            </a:r>
            <a:r>
              <a:rPr lang="en-US" sz="3500" dirty="0"/>
              <a:t> or </a:t>
            </a:r>
            <a:r>
              <a:rPr lang="en-US" sz="3500" b="1" dirty="0">
                <a:solidFill>
                  <a:schemeClr val="bg1"/>
                </a:solidFill>
              </a:rPr>
              <a:t>statement</a:t>
            </a:r>
            <a:endParaRPr lang="en-US" sz="35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86000" y="2394000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700" dirty="0" smtClean="0"/>
              <a:t>Associative Arrays</a:t>
            </a:r>
          </a:p>
          <a:p>
            <a:pPr lvl="1"/>
            <a:r>
              <a:rPr lang="en-GB" sz="3500" dirty="0" err="1" smtClean="0"/>
              <a:t>HashMap</a:t>
            </a:r>
            <a:r>
              <a:rPr lang="en-GB" sz="3500" dirty="0" smtClean="0"/>
              <a:t> &lt;key, value&gt;</a:t>
            </a:r>
          </a:p>
          <a:p>
            <a:pPr lvl="1"/>
            <a:r>
              <a:rPr lang="en-GB" sz="3500" dirty="0" err="1" smtClean="0"/>
              <a:t>LinkedHashMap</a:t>
            </a:r>
            <a:r>
              <a:rPr lang="en-GB" sz="3500" dirty="0" smtClean="0"/>
              <a:t> &lt;key, value&gt;</a:t>
            </a:r>
          </a:p>
          <a:p>
            <a:pPr lvl="1"/>
            <a:r>
              <a:rPr lang="en-GB" sz="3500" dirty="0" err="1" smtClean="0"/>
              <a:t>TreeMap</a:t>
            </a:r>
            <a:r>
              <a:rPr lang="en-GB" sz="3500" dirty="0" smtClean="0"/>
              <a:t> &lt;key, value&gt;</a:t>
            </a:r>
          </a:p>
          <a:p>
            <a:r>
              <a:rPr lang="en-GB" sz="3700" dirty="0" smtClean="0"/>
              <a:t>Lambda</a:t>
            </a:r>
          </a:p>
          <a:p>
            <a:r>
              <a:rPr lang="en-GB" sz="3700" dirty="0" smtClean="0"/>
              <a:t>Stream API</a:t>
            </a:r>
          </a:p>
          <a:p>
            <a:pPr lvl="1"/>
            <a:r>
              <a:rPr lang="en-GB" sz="3500" dirty="0" smtClean="0"/>
              <a:t>Filtering</a:t>
            </a:r>
          </a:p>
          <a:p>
            <a:pPr lvl="1"/>
            <a:r>
              <a:rPr lang="en-GB" sz="3500" dirty="0" smtClean="0"/>
              <a:t>Mapping</a:t>
            </a:r>
          </a:p>
          <a:p>
            <a:pPr lvl="1"/>
            <a:r>
              <a:rPr lang="en-GB" sz="3500" dirty="0" smtClean="0"/>
              <a:t>Ordering</a:t>
            </a:r>
            <a:endParaRPr lang="en-GB" sz="3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Stream API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Traversing and Querying Collections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407082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839535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385891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40" y="24000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22120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2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9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54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9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3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676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Collection of Key and 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26911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34000"/>
            <a:ext cx="10321675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LinkedHashMap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TreeMap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 smtClean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 smtClean="0"/>
              <a:t>Keeps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keys always </a:t>
            </a:r>
            <a:r>
              <a:rPr lang="en-US" b="1" dirty="0" smtClean="0">
                <a:solidFill>
                  <a:schemeClr val="bg1"/>
                </a:solidFill>
              </a:rPr>
              <a:t>sorted</a:t>
            </a:r>
          </a:p>
          <a:p>
            <a:pPr lvl="1"/>
            <a:r>
              <a:rPr lang="en-GB" dirty="0" smtClean="0"/>
              <a:t>Uses </a:t>
            </a:r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1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3805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2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(value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164003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0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1613</Words>
  <Application>Microsoft Office PowerPoint</Application>
  <PresentationFormat>Widescreen</PresentationFormat>
  <Paragraphs>359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Table of Contents</vt:lpstr>
      <vt:lpstr>Questions?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2021-12-22T11:17:51Z</dcterms:modified>
  <cp:category>programming fundamentals;computer programming;software development;web development</cp:category>
</cp:coreProperties>
</file>