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611" r:id="rId3"/>
    <p:sldId id="616" r:id="rId4"/>
    <p:sldId id="607" r:id="rId5"/>
    <p:sldId id="609" r:id="rId6"/>
    <p:sldId id="612" r:id="rId7"/>
    <p:sldId id="614" r:id="rId8"/>
    <p:sldId id="615" r:id="rId9"/>
    <p:sldId id="415" r:id="rId10"/>
    <p:sldId id="622" r:id="rId11"/>
    <p:sldId id="592" r:id="rId12"/>
    <p:sldId id="620" r:id="rId13"/>
    <p:sldId id="617" r:id="rId14"/>
    <p:sldId id="621" r:id="rId15"/>
    <p:sldId id="618" r:id="rId16"/>
    <p:sldId id="441" r:id="rId17"/>
    <p:sldId id="434" r:id="rId18"/>
    <p:sldId id="619" r:id="rId19"/>
    <p:sldId id="578" r:id="rId20"/>
    <p:sldId id="591" r:id="rId21"/>
    <p:sldId id="523" r:id="rId22"/>
    <p:sldId id="522" r:id="rId23"/>
    <p:sldId id="443" r:id="rId24"/>
    <p:sldId id="456" r:id="rId25"/>
    <p:sldId id="580" r:id="rId26"/>
    <p:sldId id="504" r:id="rId27"/>
    <p:sldId id="505" r:id="rId28"/>
    <p:sldId id="5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9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621"/>
            <p14:sldId id="618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23"/>
            <p14:sldId id="522"/>
            <p14:sldId id="443"/>
            <p14:sldId id="456"/>
          </p14:sldIdLst>
        </p14:section>
        <p14:section name="End Section" id="{9B11EE03-77D3-41DE-B47A-64D254F3C916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1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58" y="67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64962-5E73-446A-A8BF-10D8ACFD889B}"/>
              </a:ext>
            </a:extLst>
          </p:cNvPr>
          <p:cNvGrpSpPr/>
          <p:nvPr/>
        </p:nvGrpSpPr>
        <p:grpSpPr>
          <a:xfrm>
            <a:off x="1600563" y="4914000"/>
            <a:ext cx="8425558" cy="652460"/>
            <a:chOff x="1676401" y="5409000"/>
            <a:chExt cx="8425558" cy="65246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583DD9-AC22-4383-8E09-5B413564C7A3}"/>
              </a:ext>
            </a:extLst>
          </p:cNvPr>
          <p:cNvGrpSpPr/>
          <p:nvPr/>
        </p:nvGrpSpPr>
        <p:grpSpPr>
          <a:xfrm>
            <a:off x="1600563" y="5904000"/>
            <a:ext cx="8425558" cy="652460"/>
            <a:chOff x="1676401" y="5409000"/>
            <a:chExt cx="8425558" cy="65246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41E526D-A1CE-4D07-8420-2AF9232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Стрелка надясно 4">
              <a:extLst>
                <a:ext uri="{FF2B5EF4-FFF2-40B4-BE49-F238E27FC236}">
                  <a16:creationId xmlns:a16="http://schemas.microsoft.com/office/drawing/2014/main" id="{69CBC601-04EC-49A7-9F4F-29462B238826}"/>
                </a:ext>
              </a:extLst>
            </p:cNvPr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3E94EC1-37C6-4773-B3DC-C34B49C1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8, 7, 6, 5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2, 1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6000" y="47790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r>
              <a:rPr lang="bg-BG" sz="3600" dirty="0">
                <a:solidFill>
                  <a:schemeClr val="bg2"/>
                </a:solidFill>
              </a:rPr>
              <a:t>Техники за използване на цикли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 за инкрементиране: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5">
            <a:extLst>
              <a:ext uri="{FF2B5EF4-FFF2-40B4-BE49-F238E27FC236}">
                <a16:creationId xmlns:a16="http://schemas.microsoft.com/office/drawing/2014/main" id="{80430141-9A5F-4B24-9E5A-6E1A6963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1" y="4478506"/>
            <a:ext cx="4386312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a int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a++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fmt.Println(a) </a:t>
            </a:r>
            <a:r>
              <a:rPr lang="en-US" sz="28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7B17ABA-8C59-4A75-A288-D22787BE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3948409"/>
            <a:ext cx="3808418" cy="1643526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увеличава променливата с 1 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--</a:t>
            </a:r>
            <a:endParaRPr lang="en-US" sz="3198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598AD56A-016F-4FFD-B62F-AB8DBA7A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440274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a int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fmt.Println(a)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</a:t>
            </a:r>
            <a:endParaRPr lang="en-US" sz="2800" b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0DC08A7-63B1-4946-8E54-80256C23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3996071"/>
            <a:ext cx="3767450" cy="1364551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променливата се намалява с 1 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9377034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1; class &lt;= 12; class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fmt.Println(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:= 1; i &lt;= 12; i++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fmt.Println(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6855" y="2391883"/>
            <a:ext cx="2940695" cy="938811"/>
          </a:xfrm>
          <a:prstGeom prst="wedgeRoundRectCallout">
            <a:avLst>
              <a:gd name="adj1" fmla="val 39534"/>
              <a:gd name="adj2" fmla="val 101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711000" y="2421958"/>
            <a:ext cx="2191890" cy="878660"/>
          </a:xfrm>
          <a:prstGeom prst="wedgeRoundRectCallout">
            <a:avLst>
              <a:gd name="adj1" fmla="val -37698"/>
              <a:gd name="adj2" fmla="val 1185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29923" y="2449961"/>
            <a:ext cx="1981200" cy="878660"/>
          </a:xfrm>
          <a:prstGeom prst="wedgeRoundRectCallout">
            <a:avLst>
              <a:gd name="adj1" fmla="val -54494"/>
              <a:gd name="adj2" fmla="val 1090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229" y="3933995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1" y="4373325"/>
            <a:ext cx="3008449" cy="42171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719094" y="3834000"/>
            <a:ext cx="8100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</TotalTime>
  <Words>1384</Words>
  <Application>Microsoft Office PowerPoint</Application>
  <PresentationFormat>Widescreen</PresentationFormat>
  <Paragraphs>308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PowerPoint Presentation</vt:lpstr>
      <vt:lpstr>Увеличаване</vt:lpstr>
      <vt:lpstr>Намаляване 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Работа с по-сложни For-цикли</vt:lpstr>
      <vt:lpstr>Числата от N до 1 в обратен ред – условие </vt:lpstr>
      <vt:lpstr>PowerPoint Presentation</vt:lpstr>
      <vt:lpstr>Числата от 1 до N през 3 – условие </vt:lpstr>
      <vt:lpstr>PowerPoint Presentation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Лява и дясна сума – условие</vt:lpstr>
      <vt:lpstr>Лява и дясна сума – условие</vt:lpstr>
      <vt:lpstr>Четна / нечетна сума – условие</vt:lpstr>
      <vt:lpstr>Четна / нечетна сума – условие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86</cp:revision>
  <dcterms:created xsi:type="dcterms:W3CDTF">2018-05-23T13:08:44Z</dcterms:created>
  <dcterms:modified xsi:type="dcterms:W3CDTF">2022-02-27T21:16:40Z</dcterms:modified>
  <cp:category>computer programming;programming;C#;програмиране;кодиране</cp:category>
</cp:coreProperties>
</file>