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2" r:id="rId31"/>
    <p:sldId id="293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2"/>
            <p14:sldId id="29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2001594" cy="5263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3067" y="437038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067" y="5213062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Numbered </a:t>
            </a:r>
            <a:r>
              <a:rPr lang="en-US" dirty="0"/>
              <a:t>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r>
              <a:rPr lang="en-US" dirty="0" smtClean="0"/>
              <a:t>Quantifiers and Grouping</a:t>
            </a:r>
            <a:endParaRPr lang="en-GB" dirty="0" smtClean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8594" y="185400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60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3"/>
              </a:rPr>
              <a:t>https://regex101.com</a:t>
            </a:r>
            <a:r>
              <a:rPr lang="en-US" sz="3400" dirty="0"/>
              <a:t> and </a:t>
            </a:r>
            <a:r>
              <a:rPr lang="en-US" sz="3400" dirty="0">
                <a:hlinkClick r:id="rId4"/>
              </a:rPr>
              <a:t>http://regexr.com</a:t>
            </a:r>
            <a:r>
              <a:rPr lang="en-US" sz="3400" dirty="0"/>
              <a:t> - websites to test </a:t>
            </a:r>
            <a:br>
              <a:rPr lang="en-US" sz="3400" dirty="0"/>
            </a:br>
            <a:r>
              <a:rPr lang="en-US" sz="34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5"/>
              </a:rPr>
              <a:t>https://docs.oracle.com/javase/7/docs/api/java/util/regex/Matcher.html</a:t>
            </a:r>
            <a:r>
              <a:rPr lang="en-US" sz="34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6"/>
              </a:rPr>
              <a:t>http://regexone.com</a:t>
            </a:r>
            <a:r>
              <a:rPr lang="en-US" sz="34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7"/>
              </a:rPr>
              <a:t>http://www.regular-expressions.info/tutorial.html</a:t>
            </a:r>
            <a:r>
              <a:rPr lang="en-US" sz="3400" dirty="0"/>
              <a:t> - </a:t>
            </a:r>
            <a:br>
              <a:rPr lang="en-US" sz="3400" dirty="0"/>
            </a:br>
            <a:r>
              <a:rPr lang="en-US" sz="34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74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1356</Words>
  <Application>Microsoft Office PowerPoint</Application>
  <PresentationFormat>Widescreen</PresentationFormat>
  <Paragraphs>277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2021-12-09T07:55:47Z</dcterms:modified>
  <cp:category>programming fundamentals;computer programming;software development;web development</cp:category>
</cp:coreProperties>
</file>