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10" r:id="rId2"/>
    <p:sldId id="30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6433" autoAdjust="0"/>
  </p:normalViewPr>
  <p:slideViewPr>
    <p:cSldViewPr snapToGrid="0">
      <p:cViewPr varScale="1">
        <p:scale>
          <a:sx n="68" d="100"/>
          <a:sy n="68" d="100"/>
        </p:scale>
        <p:origin x="16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3123" y="1443203"/>
            <a:ext cx="11225753" cy="3971594"/>
          </a:xfrm>
        </p:spPr>
        <p:txBody>
          <a:bodyPr/>
          <a:lstStyle/>
          <a:p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- </a:t>
            </a:r>
            <a:r>
              <a:rPr lang="hu-HU" sz="6800" b="1" dirty="0"/>
              <a:t>UFO</a:t>
            </a:r>
            <a:r>
              <a:rPr lang="en-US" sz="6800" b="1" dirty="0"/>
              <a:t> </a:t>
            </a:r>
            <a:r>
              <a:rPr lang="hu-HU" sz="6800" b="1" dirty="0"/>
              <a:t>h</a:t>
            </a:r>
            <a:r>
              <a:rPr lang="en-US" sz="6800" b="1" dirty="0" err="1"/>
              <a:t>unter</a:t>
            </a:r>
            <a:r>
              <a:rPr lang="en-US" sz="6800" b="1" dirty="0"/>
              <a:t> game</a:t>
            </a:r>
            <a:br>
              <a:rPr lang="en-US" sz="6800" b="1" dirty="0"/>
            </a:br>
            <a:br>
              <a:rPr lang="hu-HU" sz="4400" b="1" dirty="0"/>
            </a:b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Variables </a:t>
            </a:r>
            <a:r>
              <a:rPr lang="en-US">
                <a:solidFill>
                  <a:schemeClr val="bg2">
                    <a:lumMod val="40000"/>
                    <a:lumOff val="60000"/>
                  </a:schemeClr>
                </a:solidFill>
              </a:rPr>
              <a:t>&amp; Datatypes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57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hu-HU" sz="4000" dirty="0"/>
              <a:t>JavaScript main </a:t>
            </a:r>
            <a:r>
              <a:rPr lang="hu-HU" sz="4000" dirty="0" err="1"/>
              <a:t>data</a:t>
            </a:r>
            <a:r>
              <a:rPr lang="hu-HU" sz="4000" dirty="0"/>
              <a:t> </a:t>
            </a:r>
            <a:r>
              <a:rPr lang="hu-HU" sz="4000" dirty="0" err="1"/>
              <a:t>types</a:t>
            </a:r>
            <a:endParaRPr lang="hu-HU" sz="4000" dirty="0"/>
          </a:p>
        </p:txBody>
      </p:sp>
      <p:graphicFrame>
        <p:nvGraphicFramePr>
          <p:cNvPr id="10" name="Tábláza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90369"/>
              </p:ext>
            </p:extLst>
          </p:nvPr>
        </p:nvGraphicFramePr>
        <p:xfrm>
          <a:off x="513387" y="1420423"/>
          <a:ext cx="8126410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24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1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DataType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example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Number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 x1 = 5;     var x1 = 10.00;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String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var</a:t>
                      </a:r>
                      <a:r>
                        <a:rPr lang="hu-HU" baseline="0" dirty="0"/>
                        <a:t> </a:t>
                      </a:r>
                      <a:r>
                        <a:rPr lang="hu-HU" baseline="0" dirty="0" err="1"/>
                        <a:t>name</a:t>
                      </a:r>
                      <a:r>
                        <a:rPr lang="hu-HU" baseline="0" dirty="0"/>
                        <a:t> = </a:t>
                      </a:r>
                      <a:r>
                        <a:rPr lang="hu-HU" dirty="0"/>
                        <a:t>'Peter';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Boolean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var </a:t>
                      </a:r>
                      <a:r>
                        <a:rPr lang="hu-HU" dirty="0" err="1"/>
                        <a:t>boo</a:t>
                      </a:r>
                      <a:r>
                        <a:rPr lang="hu-HU" dirty="0"/>
                        <a:t> = </a:t>
                      </a:r>
                      <a:r>
                        <a:rPr lang="hu-HU" dirty="0" err="1"/>
                        <a:t>true</a:t>
                      </a:r>
                      <a:r>
                        <a:rPr lang="hu-HU" dirty="0"/>
                        <a:t>;</a:t>
                      </a:r>
                      <a:r>
                        <a:rPr lang="hu-HU" baseline="0" dirty="0"/>
                        <a:t> 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It</a:t>
                      </a:r>
                      <a:r>
                        <a:rPr lang="hu-HU" dirty="0"/>
                        <a:t> </a:t>
                      </a:r>
                      <a:r>
                        <a:rPr lang="en-US" dirty="0"/>
                        <a:t>has exactly one value: null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undefined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variable that does not have a value yet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BigInt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hu-H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theBiggestInt</a:t>
                      </a:r>
                      <a:r>
                        <a:rPr lang="hu-H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9007199254740991n;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Symbol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hu-H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  <a:r>
                        <a:rPr lang="hu-H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a </a:t>
                      </a:r>
                      <a:r>
                        <a:rPr lang="hu-H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</a:t>
                      </a:r>
                      <a:r>
                        <a:rPr lang="hu-H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hu-H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immutable</a:t>
                      </a:r>
                      <a:r>
                        <a:rPr lang="hu-H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primitive</a:t>
                      </a:r>
                      <a:r>
                        <a:rPr lang="hu-H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Jobb oldali kapcsos zárójel 11"/>
          <p:cNvSpPr/>
          <p:nvPr/>
        </p:nvSpPr>
        <p:spPr>
          <a:xfrm>
            <a:off x="9016431" y="1787841"/>
            <a:ext cx="1186248" cy="2594919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/>
          <p:cNvSpPr txBox="1"/>
          <p:nvPr/>
        </p:nvSpPr>
        <p:spPr>
          <a:xfrm>
            <a:off x="10250491" y="2762134"/>
            <a:ext cx="167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Primitive</a:t>
            </a:r>
            <a:r>
              <a:rPr lang="hu-HU" dirty="0"/>
              <a:t> JS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types</a:t>
            </a:r>
            <a:endParaRPr lang="hu-HU" dirty="0"/>
          </a:p>
        </p:txBody>
      </p:sp>
      <p:graphicFrame>
        <p:nvGraphicFramePr>
          <p:cNvPr id="14" name="Tábláza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285470"/>
              </p:ext>
            </p:extLst>
          </p:nvPr>
        </p:nvGraphicFramePr>
        <p:xfrm>
          <a:off x="512746" y="4631821"/>
          <a:ext cx="8135597" cy="9144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130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5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13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hu-HU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lang="hu-HU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hu-H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refers</a:t>
                      </a:r>
                      <a:r>
                        <a:rPr lang="hu-H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hu-H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hu-HU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hu-H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</a:t>
                      </a:r>
                      <a:r>
                        <a:rPr lang="hu-H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containing</a:t>
                      </a:r>
                      <a:r>
                        <a:rPr lang="hu-H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hu-H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hu-HU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r>
                        <a:rPr lang="hu-H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hu-H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working</a:t>
                      </a:r>
                      <a:r>
                        <a:rPr lang="hu-H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hu-H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hu-H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hu-H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b="0" dirty="0"/>
                        <a:t>Objects can contain many values. </a:t>
                      </a:r>
                      <a:endParaRPr lang="hu-H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Szövegdoboz 14"/>
          <p:cNvSpPr txBox="1"/>
          <p:nvPr/>
        </p:nvSpPr>
        <p:spPr>
          <a:xfrm>
            <a:off x="426148" y="5785104"/>
            <a:ext cx="11255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has dynamic types. This means that the same variable can be used to hold different data types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6061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10599</TotalTime>
  <Words>124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JavaScript - UFO hunter game  Variables &amp; Datatypes</vt:lpstr>
      <vt:lpstr>JavaScript main data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Alexander Karaneichev</cp:lastModifiedBy>
  <cp:revision>454</cp:revision>
  <dcterms:created xsi:type="dcterms:W3CDTF">2019-02-12T21:35:40Z</dcterms:created>
  <dcterms:modified xsi:type="dcterms:W3CDTF">2023-11-23T14:20:08Z</dcterms:modified>
</cp:coreProperties>
</file>