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00" r:id="rId2"/>
    <p:sldId id="29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0" autoAdjust="0"/>
  </p:normalViewPr>
  <p:slideViewPr>
    <p:cSldViewPr snapToGrid="0">
      <p:cViewPr varScale="1">
        <p:scale>
          <a:sx n="110" d="100"/>
          <a:sy n="110" d="100"/>
        </p:scale>
        <p:origin x="5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83123" y="1443203"/>
            <a:ext cx="11225753" cy="3971594"/>
          </a:xfrm>
        </p:spPr>
        <p:txBody>
          <a:bodyPr/>
          <a:lstStyle/>
          <a:p>
            <a:r>
              <a:rPr lang="hu-HU" sz="6800" b="1" dirty="0">
                <a:solidFill>
                  <a:srgbClr val="FF0000"/>
                </a:solidFill>
              </a:rPr>
              <a:t>J</a:t>
            </a:r>
            <a:r>
              <a:rPr lang="en-US" sz="6800" b="1" dirty="0" err="1"/>
              <a:t>ava</a:t>
            </a:r>
            <a:r>
              <a:rPr lang="hu-HU" sz="6800" b="1" dirty="0">
                <a:solidFill>
                  <a:srgbClr val="FF0000"/>
                </a:solidFill>
              </a:rPr>
              <a:t>S</a:t>
            </a:r>
            <a:r>
              <a:rPr lang="en-US" sz="6800" b="1" dirty="0" err="1"/>
              <a:t>cript</a:t>
            </a:r>
            <a:r>
              <a:rPr lang="en-US" sz="6800" b="1" dirty="0"/>
              <a:t> - </a:t>
            </a:r>
            <a:r>
              <a:rPr lang="hu-HU" sz="6800" b="1" dirty="0"/>
              <a:t>UFO</a:t>
            </a:r>
            <a:r>
              <a:rPr lang="en-US" sz="6800" b="1" dirty="0"/>
              <a:t> </a:t>
            </a:r>
            <a:r>
              <a:rPr lang="hu-HU" sz="6800" b="1" dirty="0"/>
              <a:t>h</a:t>
            </a:r>
            <a:r>
              <a:rPr lang="en-US" sz="6800" b="1" dirty="0" err="1"/>
              <a:t>unter</a:t>
            </a:r>
            <a:r>
              <a:rPr lang="en-US" sz="6800" b="1" dirty="0"/>
              <a:t> game</a:t>
            </a:r>
            <a:br>
              <a:rPr lang="en-US" sz="6800" b="1" dirty="0"/>
            </a:br>
            <a:br>
              <a:rPr lang="hu-HU" sz="4400" b="1" dirty="0"/>
            </a:br>
            <a:r>
              <a:rPr lang="hu-HU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Function</a:t>
            </a: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82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 err="1"/>
              <a:t>Function</a:t>
            </a:r>
            <a:endParaRPr lang="hu-HU" sz="4000" dirty="0"/>
          </a:p>
        </p:txBody>
      </p:sp>
      <p:sp>
        <p:nvSpPr>
          <p:cNvPr id="7" name="Szövegdoboz 6"/>
          <p:cNvSpPr txBox="1"/>
          <p:nvPr/>
        </p:nvSpPr>
        <p:spPr>
          <a:xfrm>
            <a:off x="1016889" y="4461984"/>
            <a:ext cx="8151825" cy="101566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sz="2000" b="1" dirty="0" err="1">
                <a:solidFill>
                  <a:srgbClr val="FFFF00"/>
                </a:solidFill>
              </a:rPr>
              <a:t>function</a:t>
            </a:r>
            <a:r>
              <a:rPr lang="hu-HU" sz="2000" b="1" dirty="0">
                <a:solidFill>
                  <a:srgbClr val="FFFF00"/>
                </a:solidFill>
              </a:rPr>
              <a:t> </a:t>
            </a:r>
            <a:r>
              <a:rPr lang="hu-HU" sz="2000" b="1" dirty="0" err="1">
                <a:solidFill>
                  <a:srgbClr val="92D050"/>
                </a:solidFill>
              </a:rPr>
              <a:t>myFunction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FFC000"/>
                </a:solidFill>
              </a:rPr>
              <a:t>parameter1, parameter2, parameter3</a:t>
            </a:r>
            <a:r>
              <a:rPr lang="en-US" sz="2000" dirty="0"/>
              <a:t>){    </a:t>
            </a:r>
          </a:p>
          <a:p>
            <a:r>
              <a:rPr lang="hu-HU" sz="2000" dirty="0"/>
              <a:t>		// </a:t>
            </a:r>
            <a:r>
              <a:rPr lang="hu-HU" sz="2000" i="1" dirty="0" err="1"/>
              <a:t>code</a:t>
            </a:r>
            <a:r>
              <a:rPr lang="hu-HU" sz="2000" i="1" dirty="0"/>
              <a:t> </a:t>
            </a:r>
            <a:r>
              <a:rPr lang="hu-HU" sz="2000" i="1" dirty="0" err="1"/>
              <a:t>to</a:t>
            </a:r>
            <a:r>
              <a:rPr lang="hu-HU" sz="2000" i="1" dirty="0"/>
              <a:t> be </a:t>
            </a:r>
            <a:r>
              <a:rPr lang="hu-HU" sz="2000" i="1" dirty="0" err="1"/>
              <a:t>executed</a:t>
            </a:r>
            <a:endParaRPr lang="en-US" sz="2000" dirty="0"/>
          </a:p>
          <a:p>
            <a:r>
              <a:rPr lang="en-US" sz="2000" dirty="0"/>
              <a:t>}    </a:t>
            </a:r>
            <a:endParaRPr lang="en-US" sz="2000" dirty="0">
              <a:effectLst/>
            </a:endParaRPr>
          </a:p>
        </p:txBody>
      </p:sp>
      <p:sp>
        <p:nvSpPr>
          <p:cNvPr id="59" name="Szövegdoboz 58"/>
          <p:cNvSpPr txBox="1"/>
          <p:nvPr/>
        </p:nvSpPr>
        <p:spPr>
          <a:xfrm>
            <a:off x="441690" y="1454252"/>
            <a:ext cx="11157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 function is a group of reusable code which can be called anywhere in your program.</a:t>
            </a:r>
            <a:r>
              <a:rPr lang="hu-HU" dirty="0"/>
              <a:t> </a:t>
            </a:r>
            <a:r>
              <a:rPr lang="en-US" dirty="0"/>
              <a:t>A JavaScript function is executed when "something" invokes it (calls it). A JavaScript function is defined with the function keyword, followed by a name, followed by parentheses.</a:t>
            </a:r>
            <a:endParaRPr lang="hu-HU" dirty="0"/>
          </a:p>
        </p:txBody>
      </p:sp>
      <p:sp>
        <p:nvSpPr>
          <p:cNvPr id="27" name="Szövegdoboz 26"/>
          <p:cNvSpPr txBox="1"/>
          <p:nvPr/>
        </p:nvSpPr>
        <p:spPr>
          <a:xfrm>
            <a:off x="1016889" y="3106859"/>
            <a:ext cx="8151825" cy="40011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sz="2000" b="1" dirty="0" err="1">
                <a:solidFill>
                  <a:srgbClr val="92D050"/>
                </a:solidFill>
              </a:rPr>
              <a:t>myFunction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FFC000"/>
                </a:solidFill>
              </a:rPr>
              <a:t>parameter1, parameter2, parameter3</a:t>
            </a:r>
            <a:r>
              <a:rPr lang="en-US" sz="2000" dirty="0"/>
              <a:t>)</a:t>
            </a:r>
            <a:r>
              <a:rPr lang="hu-HU" sz="2000" dirty="0"/>
              <a:t>;</a:t>
            </a:r>
            <a:endParaRPr lang="en-US" sz="2000" dirty="0">
              <a:effectLst/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9304638" y="2935034"/>
            <a:ext cx="2751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calling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function</a:t>
            </a:r>
            <a:r>
              <a:rPr lang="hu-HU" dirty="0"/>
              <a:t> </a:t>
            </a:r>
            <a:r>
              <a:rPr lang="hu-HU" dirty="0" err="1"/>
              <a:t>myFunction</a:t>
            </a:r>
            <a:endParaRPr lang="hu-HU" dirty="0"/>
          </a:p>
        </p:txBody>
      </p:sp>
      <p:sp>
        <p:nvSpPr>
          <p:cNvPr id="29" name="Szövegdoboz 28"/>
          <p:cNvSpPr txBox="1"/>
          <p:nvPr/>
        </p:nvSpPr>
        <p:spPr>
          <a:xfrm>
            <a:off x="9304638" y="4785149"/>
            <a:ext cx="2681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function</a:t>
            </a:r>
            <a:r>
              <a:rPr lang="hu-HU" dirty="0"/>
              <a:t> </a:t>
            </a:r>
            <a:r>
              <a:rPr lang="hu-HU" dirty="0" err="1"/>
              <a:t>myFunction</a:t>
            </a:r>
            <a:endParaRPr lang="hu-HU" dirty="0"/>
          </a:p>
        </p:txBody>
      </p:sp>
      <p:sp>
        <p:nvSpPr>
          <p:cNvPr id="11" name="Lefelé nyíl 10"/>
          <p:cNvSpPr/>
          <p:nvPr/>
        </p:nvSpPr>
        <p:spPr>
          <a:xfrm>
            <a:off x="4267200" y="3709568"/>
            <a:ext cx="1202724" cy="54981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2671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6457</TotalTime>
  <Words>97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JavaScript - UFO hunter game  Function</vt:lpstr>
      <vt:lpstr>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Alexander Karaneichev</cp:lastModifiedBy>
  <cp:revision>270</cp:revision>
  <dcterms:created xsi:type="dcterms:W3CDTF">2019-02-12T21:35:40Z</dcterms:created>
  <dcterms:modified xsi:type="dcterms:W3CDTF">2023-11-23T14:24:08Z</dcterms:modified>
</cp:coreProperties>
</file>