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Object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Object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40164" y="4908259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/>
              <a:t>var </a:t>
            </a:r>
            <a:r>
              <a:rPr lang="hu-HU" sz="2000" b="1" dirty="0" err="1">
                <a:solidFill>
                  <a:srgbClr val="FFFF00"/>
                </a:solidFill>
              </a:rPr>
              <a:t>objectname</a:t>
            </a:r>
            <a:r>
              <a:rPr lang="hu-HU" sz="2000" b="1" dirty="0">
                <a:solidFill>
                  <a:srgbClr val="FFFF00"/>
                </a:solidFill>
              </a:rPr>
              <a:t> </a:t>
            </a:r>
            <a:r>
              <a:rPr lang="hu-HU" sz="2000" dirty="0"/>
              <a:t>= </a:t>
            </a:r>
            <a:r>
              <a:rPr lang="hu-HU" sz="2000" b="1" dirty="0" err="1">
                <a:solidFill>
                  <a:srgbClr val="FFC000"/>
                </a:solidFill>
              </a:rPr>
              <a:t>new</a:t>
            </a:r>
            <a:r>
              <a:rPr lang="hu-HU" sz="2000" dirty="0"/>
              <a:t> </a:t>
            </a:r>
            <a:r>
              <a:rPr lang="hu-HU" sz="2000" dirty="0" err="1"/>
              <a:t>Object</a:t>
            </a:r>
            <a:r>
              <a:rPr lang="hu-HU" sz="2000" dirty="0"/>
              <a:t>();  </a:t>
            </a:r>
            <a:endParaRPr lang="hu-HU" sz="2000" dirty="0">
              <a:effectLst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 object is a collection of related data and/or functionality</a:t>
            </a:r>
            <a:r>
              <a:rPr lang="hu-HU" dirty="0"/>
              <a:t>, </a:t>
            </a:r>
            <a:r>
              <a:rPr lang="en-US" dirty="0"/>
              <a:t>which usually consists of several variables and functions</a:t>
            </a:r>
            <a:r>
              <a:rPr lang="hu-HU" dirty="0"/>
              <a:t>,</a:t>
            </a:r>
            <a:r>
              <a:rPr lang="en-US" dirty="0"/>
              <a:t> which are called properties and methods when they are inside objects.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440165" y="3403423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rgbClr val="FFFF00"/>
                </a:solidFill>
              </a:rPr>
              <a:t>object</a:t>
            </a:r>
            <a:r>
              <a:rPr lang="hu-HU" sz="2000" b="1" dirty="0">
                <a:solidFill>
                  <a:srgbClr val="FFFF00"/>
                </a:solidFill>
              </a:rPr>
              <a:t> </a:t>
            </a:r>
            <a:r>
              <a:rPr lang="hu-HU" sz="2000" dirty="0"/>
              <a:t>= {property1:value1, property2:value2 ... </a:t>
            </a:r>
            <a:r>
              <a:rPr lang="hu-HU" sz="2000" dirty="0" err="1"/>
              <a:t>propertyN</a:t>
            </a:r>
            <a:r>
              <a:rPr lang="hu-HU" sz="2000" dirty="0"/>
              <a:t>:</a:t>
            </a:r>
            <a:r>
              <a:rPr lang="hu-HU" sz="2000" dirty="0" err="1"/>
              <a:t>valueN</a:t>
            </a:r>
            <a:r>
              <a:rPr lang="hu-HU" sz="2000" dirty="0"/>
              <a:t>}</a:t>
            </a:r>
            <a:endParaRPr lang="hu-HU" sz="20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032784" y="3248074"/>
            <a:ext cx="300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syntax of creating object using object literal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032784" y="4669817"/>
            <a:ext cx="268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syntax of creating object directly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keyword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6537</TotalTime>
  <Words>85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Object</vt:lpstr>
      <vt:lpstr>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273</cp:revision>
  <dcterms:created xsi:type="dcterms:W3CDTF">2019-02-12T21:35:40Z</dcterms:created>
  <dcterms:modified xsi:type="dcterms:W3CDTF">2023-11-23T14:24:47Z</dcterms:modified>
</cp:coreProperties>
</file>