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0" r:id="rId2"/>
    <p:sldId id="29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1238436"/>
            <a:ext cx="11225753" cy="4911214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String and Number Methods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String</a:t>
            </a:r>
            <a:r>
              <a:rPr lang="hu-HU" sz="4000" dirty="0"/>
              <a:t> and </a:t>
            </a:r>
            <a:r>
              <a:rPr lang="hu-HU" sz="4000" dirty="0" err="1"/>
              <a:t>Number</a:t>
            </a:r>
            <a:r>
              <a:rPr lang="hu-HU" sz="4000" dirty="0"/>
              <a:t> </a:t>
            </a:r>
            <a:r>
              <a:rPr lang="hu-HU" sz="4000" dirty="0" err="1"/>
              <a:t>built-in</a:t>
            </a:r>
            <a:r>
              <a:rPr lang="hu-HU" sz="4000" dirty="0"/>
              <a:t> </a:t>
            </a:r>
            <a:r>
              <a:rPr lang="hu-HU" sz="4000" dirty="0" err="1"/>
              <a:t>Methods</a:t>
            </a:r>
            <a:endParaRPr lang="hu-HU" sz="4000" dirty="0"/>
          </a:p>
        </p:txBody>
      </p:sp>
      <p:sp>
        <p:nvSpPr>
          <p:cNvPr id="59" name="Szövegdoboz 58"/>
          <p:cNvSpPr txBox="1"/>
          <p:nvPr/>
        </p:nvSpPr>
        <p:spPr>
          <a:xfrm>
            <a:off x="441690" y="1454252"/>
            <a:ext cx="11157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String </a:t>
            </a:r>
            <a:r>
              <a:rPr lang="hu-HU" dirty="0"/>
              <a:t>and </a:t>
            </a:r>
            <a:r>
              <a:rPr lang="hu-HU" dirty="0" err="1"/>
              <a:t>Number</a:t>
            </a:r>
            <a:r>
              <a:rPr lang="hu-HU" dirty="0"/>
              <a:t> </a:t>
            </a:r>
            <a:r>
              <a:rPr lang="hu-HU" dirty="0" err="1"/>
              <a:t>built-in</a:t>
            </a:r>
            <a:r>
              <a:rPr lang="hu-HU" dirty="0"/>
              <a:t> </a:t>
            </a:r>
            <a:r>
              <a:rPr lang="hu-HU" dirty="0" err="1"/>
              <a:t>methods</a:t>
            </a:r>
            <a:r>
              <a:rPr lang="en-US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useful</a:t>
            </a:r>
            <a:r>
              <a:rPr lang="en-US" dirty="0"/>
              <a:t> to work with strings</a:t>
            </a:r>
            <a:r>
              <a:rPr lang="hu-HU" dirty="0"/>
              <a:t> and </a:t>
            </a:r>
            <a:r>
              <a:rPr lang="hu-HU" dirty="0" err="1"/>
              <a:t>numbers</a:t>
            </a:r>
            <a:r>
              <a:rPr lang="en-US" dirty="0"/>
              <a:t>.</a:t>
            </a:r>
            <a:r>
              <a:rPr lang="hu-HU" dirty="0"/>
              <a:t> W</a:t>
            </a:r>
            <a:r>
              <a:rPr lang="en-US" dirty="0" err="1"/>
              <a:t>ith</a:t>
            </a:r>
            <a:r>
              <a:rPr lang="en-US" dirty="0"/>
              <a:t> JavaScript, methods and properties are also available to primitive values, because JavaScript treats primitive values as objects when executing methods and properties.</a:t>
            </a:r>
            <a:endParaRPr lang="hu-HU" dirty="0"/>
          </a:p>
        </p:txBody>
      </p:sp>
      <p:sp>
        <p:nvSpPr>
          <p:cNvPr id="27" name="Szövegdoboz 26"/>
          <p:cNvSpPr txBox="1"/>
          <p:nvPr/>
        </p:nvSpPr>
        <p:spPr>
          <a:xfrm>
            <a:off x="8204886" y="3527245"/>
            <a:ext cx="2879119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 err="1"/>
              <a:t>string</a:t>
            </a:r>
            <a:r>
              <a:rPr lang="hu-HU" sz="2800" b="1" dirty="0" err="1">
                <a:solidFill>
                  <a:srgbClr val="FFFF00"/>
                </a:solidFill>
              </a:rPr>
              <a:t>.length</a:t>
            </a:r>
            <a:endParaRPr lang="hu-HU" sz="2800" dirty="0">
              <a:effectLst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6845643" y="5206822"/>
            <a:ext cx="484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methods help you work with numbers.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441690" y="3327190"/>
            <a:ext cx="6403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As JavaScript automatically converts between string primitives and String objects, you can call any of the helper methods of the String object on a string primitive.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646111" y="5268378"/>
            <a:ext cx="4633784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 err="1"/>
              <a:t>number.</a:t>
            </a:r>
            <a:r>
              <a:rPr lang="hu-HU" sz="2800" b="1" dirty="0" err="1">
                <a:solidFill>
                  <a:srgbClr val="FFFF00"/>
                </a:solidFill>
              </a:rPr>
              <a:t>toFixed</a:t>
            </a:r>
            <a:r>
              <a:rPr lang="hu-HU" sz="2800" b="1" dirty="0">
                <a:solidFill>
                  <a:srgbClr val="FFFF00"/>
                </a:solidFill>
              </a:rPr>
              <a:t>(</a:t>
            </a:r>
            <a:r>
              <a:rPr lang="hu-HU" sz="2800" b="1" dirty="0"/>
              <a:t> [</a:t>
            </a:r>
            <a:r>
              <a:rPr lang="hu-HU" sz="2800" b="1" dirty="0" err="1"/>
              <a:t>digits</a:t>
            </a:r>
            <a:r>
              <a:rPr lang="hu-HU" sz="2800" b="1" dirty="0"/>
              <a:t>] </a:t>
            </a:r>
            <a:r>
              <a:rPr lang="hu-HU" sz="2800" b="1" dirty="0">
                <a:solidFill>
                  <a:srgbClr val="FFFF00"/>
                </a:solidFill>
              </a:rPr>
              <a:t>)</a:t>
            </a:r>
            <a:endParaRPr lang="hu-HU" sz="2800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2671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6579</TotalTime>
  <Words>109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JavaScript - UFO hunter game  String and Number Methods</vt:lpstr>
      <vt:lpstr>String and Number built-in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278</cp:revision>
  <dcterms:created xsi:type="dcterms:W3CDTF">2019-02-12T21:35:40Z</dcterms:created>
  <dcterms:modified xsi:type="dcterms:W3CDTF">2023-11-23T14:25:57Z</dcterms:modified>
</cp:coreProperties>
</file>