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4" r:id="rId2"/>
    <p:sldId id="269" r:id="rId3"/>
    <p:sldId id="296" r:id="rId4"/>
    <p:sldId id="297" r:id="rId5"/>
    <p:sldId id="30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3123" y="1443203"/>
            <a:ext cx="11225753" cy="3971594"/>
          </a:xfrm>
        </p:spPr>
        <p:txBody>
          <a:bodyPr/>
          <a:lstStyle/>
          <a:p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- </a:t>
            </a:r>
            <a:r>
              <a:rPr lang="hu-HU" sz="6800" b="1" dirty="0"/>
              <a:t>UFO</a:t>
            </a:r>
            <a:r>
              <a:rPr lang="en-US" sz="6800" b="1" dirty="0"/>
              <a:t> </a:t>
            </a:r>
            <a:r>
              <a:rPr lang="hu-HU" sz="6800" b="1" dirty="0"/>
              <a:t>h</a:t>
            </a:r>
            <a:r>
              <a:rPr lang="en-US" sz="6800" b="1" dirty="0" err="1"/>
              <a:t>unter</a:t>
            </a:r>
            <a:r>
              <a:rPr lang="en-US" sz="6800" b="1" dirty="0"/>
              <a:t> game</a:t>
            </a:r>
            <a:br>
              <a:rPr lang="en-US" sz="6800" b="1" dirty="0"/>
            </a:br>
            <a:br>
              <a:rPr lang="hu-HU" sz="4400" b="1" dirty="0"/>
            </a:br>
            <a:r>
              <a:rPr lang="en-US">
                <a:solidFill>
                  <a:schemeClr val="bg2">
                    <a:lumMod val="40000"/>
                    <a:lumOff val="60000"/>
                  </a:schemeClr>
                </a:solidFill>
              </a:rPr>
              <a:t>For Loop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2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/>
              <a:t>Loops</a:t>
            </a:r>
            <a:r>
              <a:rPr lang="hu-HU" sz="4000" dirty="0"/>
              <a:t> </a:t>
            </a:r>
            <a:r>
              <a:rPr lang="hu-HU" sz="4000" dirty="0" err="1"/>
              <a:t>overview</a:t>
            </a:r>
            <a:endParaRPr lang="hu-HU" sz="4000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646110" y="1520810"/>
            <a:ext cx="1077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 loop statement allows us to execute a statement or group of statements multiple times. It repeatedly loops until a particular condition is satisfied. </a:t>
            </a:r>
            <a:endParaRPr lang="hu-HU" dirty="0"/>
          </a:p>
        </p:txBody>
      </p:sp>
      <p:sp>
        <p:nvSpPr>
          <p:cNvPr id="8" name="Tartalom helye 2"/>
          <p:cNvSpPr>
            <a:spLocks noGrp="1"/>
          </p:cNvSpPr>
          <p:nvPr>
            <p:ph sz="half" idx="1"/>
          </p:nvPr>
        </p:nvSpPr>
        <p:spPr>
          <a:xfrm>
            <a:off x="646110" y="3795725"/>
            <a:ext cx="5032670" cy="1460017"/>
          </a:xfr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hu-HU" sz="2400" dirty="0" err="1">
                <a:solidFill>
                  <a:srgbClr val="FFFF00"/>
                </a:solidFill>
              </a:rPr>
              <a:t>for</a:t>
            </a:r>
            <a:r>
              <a:rPr lang="hu-HU" sz="2400" dirty="0"/>
              <a:t> </a:t>
            </a:r>
            <a:r>
              <a:rPr lang="hu-HU" sz="2400" dirty="0" err="1"/>
              <a:t>loop</a:t>
            </a:r>
            <a:r>
              <a:rPr lang="hu-HU" sz="2400" dirty="0"/>
              <a:t> </a:t>
            </a:r>
          </a:p>
          <a:p>
            <a:r>
              <a:rPr lang="hu-HU" sz="2400" dirty="0" err="1">
                <a:solidFill>
                  <a:srgbClr val="FFFF00"/>
                </a:solidFill>
              </a:rPr>
              <a:t>while</a:t>
            </a:r>
            <a:r>
              <a:rPr lang="hu-HU" sz="2400" dirty="0"/>
              <a:t> </a:t>
            </a:r>
            <a:r>
              <a:rPr lang="hu-HU" sz="2400" dirty="0" err="1"/>
              <a:t>loop</a:t>
            </a:r>
            <a:r>
              <a:rPr lang="hu-HU" sz="2400" dirty="0"/>
              <a:t> / </a:t>
            </a:r>
            <a:r>
              <a:rPr lang="hu-HU" sz="2400" dirty="0" err="1">
                <a:solidFill>
                  <a:srgbClr val="FFFF00"/>
                </a:solidFill>
              </a:rPr>
              <a:t>do</a:t>
            </a:r>
            <a:r>
              <a:rPr lang="hu-HU" sz="2400" dirty="0">
                <a:solidFill>
                  <a:srgbClr val="FFFF00"/>
                </a:solidFill>
              </a:rPr>
              <a:t> </a:t>
            </a:r>
            <a:r>
              <a:rPr lang="hu-HU" sz="2400" dirty="0" err="1">
                <a:solidFill>
                  <a:srgbClr val="FFFF00"/>
                </a:solidFill>
              </a:rPr>
              <a:t>while</a:t>
            </a:r>
            <a:r>
              <a:rPr lang="hu-HU" sz="2400" dirty="0"/>
              <a:t> </a:t>
            </a:r>
            <a:r>
              <a:rPr lang="hu-HU" sz="2400" dirty="0" err="1"/>
              <a:t>loop</a:t>
            </a:r>
            <a:endParaRPr lang="hu-HU" sz="2400" dirty="0"/>
          </a:p>
          <a:p>
            <a:r>
              <a:rPr lang="hu-HU" sz="2400" dirty="0" err="1">
                <a:solidFill>
                  <a:srgbClr val="FFFF00"/>
                </a:solidFill>
              </a:rPr>
              <a:t>for</a:t>
            </a:r>
            <a:r>
              <a:rPr lang="hu-HU" sz="2400" dirty="0">
                <a:solidFill>
                  <a:srgbClr val="FFFF00"/>
                </a:solidFill>
              </a:rPr>
              <a:t> </a:t>
            </a:r>
            <a:r>
              <a:rPr lang="hu-HU" sz="2400" dirty="0" err="1">
                <a:solidFill>
                  <a:srgbClr val="FFFF00"/>
                </a:solidFill>
              </a:rPr>
              <a:t>in</a:t>
            </a:r>
            <a:r>
              <a:rPr lang="hu-HU" sz="2400" dirty="0"/>
              <a:t> </a:t>
            </a:r>
            <a:r>
              <a:rPr lang="hu-HU" sz="2400" dirty="0" err="1"/>
              <a:t>loop</a:t>
            </a:r>
            <a:r>
              <a:rPr lang="hu-HU" sz="2400" dirty="0"/>
              <a:t> / </a:t>
            </a:r>
            <a:r>
              <a:rPr lang="hu-HU" sz="2400" dirty="0" err="1">
                <a:solidFill>
                  <a:srgbClr val="FFFF00"/>
                </a:solidFill>
              </a:rPr>
              <a:t>for</a:t>
            </a:r>
            <a:r>
              <a:rPr lang="hu-HU" sz="2400" dirty="0">
                <a:solidFill>
                  <a:srgbClr val="FFFF00"/>
                </a:solidFill>
              </a:rPr>
              <a:t> of </a:t>
            </a:r>
            <a:r>
              <a:rPr lang="hu-HU" sz="2400" dirty="0" err="1"/>
              <a:t>loop</a:t>
            </a:r>
            <a:endParaRPr lang="hu-HU" sz="2400" dirty="0"/>
          </a:p>
        </p:txBody>
      </p:sp>
      <p:sp>
        <p:nvSpPr>
          <p:cNvPr id="6" name="Tartalom helye 2"/>
          <p:cNvSpPr>
            <a:spLocks noGrp="1"/>
          </p:cNvSpPr>
          <p:nvPr>
            <p:ph sz="half" idx="1"/>
          </p:nvPr>
        </p:nvSpPr>
        <p:spPr>
          <a:xfrm>
            <a:off x="6393135" y="3795725"/>
            <a:ext cx="5032670" cy="1460017"/>
          </a:xfr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r>
              <a:rPr lang="hu-HU" sz="2400" dirty="0" err="1">
                <a:solidFill>
                  <a:srgbClr val="00B0F0"/>
                </a:solidFill>
              </a:rPr>
              <a:t>break</a:t>
            </a:r>
            <a:r>
              <a:rPr lang="hu-HU" sz="2400" dirty="0">
                <a:solidFill>
                  <a:srgbClr val="FFFF00"/>
                </a:solidFill>
              </a:rPr>
              <a:t> </a:t>
            </a:r>
            <a:r>
              <a:rPr lang="hu-HU" sz="2400" dirty="0" err="1"/>
              <a:t>statement</a:t>
            </a:r>
            <a:endParaRPr lang="hu-HU" sz="2400" dirty="0"/>
          </a:p>
          <a:p>
            <a:r>
              <a:rPr lang="hu-HU" sz="2400" dirty="0" err="1">
                <a:solidFill>
                  <a:srgbClr val="00B0F0"/>
                </a:solidFill>
              </a:rPr>
              <a:t>continue</a:t>
            </a:r>
            <a:r>
              <a:rPr lang="hu-HU" sz="2400" dirty="0"/>
              <a:t> </a:t>
            </a:r>
            <a:r>
              <a:rPr lang="hu-HU" sz="2400" dirty="0" err="1"/>
              <a:t>statement</a:t>
            </a:r>
            <a:endParaRPr lang="hu-HU" sz="24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1315108" y="2796767"/>
            <a:ext cx="966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/>
              <a:t>T</a:t>
            </a:r>
            <a:r>
              <a:rPr lang="en-US" dirty="0"/>
              <a:t>here are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en-US" b="1" dirty="0">
                <a:solidFill>
                  <a:srgbClr val="FFFF00"/>
                </a:solidFill>
              </a:rPr>
              <a:t>loops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00B0F0"/>
                </a:solidFill>
              </a:rPr>
              <a:t>two type</a:t>
            </a:r>
            <a:r>
              <a:rPr lang="hu-HU" b="1" dirty="0">
                <a:solidFill>
                  <a:srgbClr val="00B0F0"/>
                </a:solidFill>
              </a:rPr>
              <a:t>s</a:t>
            </a:r>
            <a:r>
              <a:rPr lang="en-US" b="1" dirty="0">
                <a:solidFill>
                  <a:srgbClr val="00B0F0"/>
                </a:solidFill>
              </a:rPr>
              <a:t> of loop control statements</a:t>
            </a:r>
            <a:r>
              <a:rPr lang="hu-HU" b="1" dirty="0">
                <a:solidFill>
                  <a:srgbClr val="00B0F0"/>
                </a:solidFill>
              </a:rPr>
              <a:t> </a:t>
            </a:r>
            <a:r>
              <a:rPr lang="en-US" dirty="0"/>
              <a:t>in </a:t>
            </a:r>
            <a:r>
              <a:rPr lang="hu-HU" dirty="0"/>
              <a:t>JavaScript</a:t>
            </a:r>
            <a:r>
              <a:rPr lang="en-US" dirty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435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/>
              <a:t>For</a:t>
            </a:r>
            <a:r>
              <a:rPr lang="hu-HU" sz="4000" dirty="0"/>
              <a:t> </a:t>
            </a:r>
            <a:r>
              <a:rPr lang="hu-HU" sz="4000" dirty="0" err="1"/>
              <a:t>loop</a:t>
            </a:r>
            <a:endParaRPr lang="hu-HU" sz="40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4007149" y="2495081"/>
            <a:ext cx="3850388" cy="120032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b="1" dirty="0">
                <a:solidFill>
                  <a:srgbClr val="FFFF00"/>
                </a:solidFill>
              </a:rPr>
              <a:t>for</a:t>
            </a:r>
            <a:r>
              <a:rPr lang="nn-NO" b="1" dirty="0"/>
              <a:t> </a:t>
            </a:r>
            <a:r>
              <a:rPr lang="nn-NO" b="1" dirty="0">
                <a:solidFill>
                  <a:srgbClr val="FFC000"/>
                </a:solidFill>
              </a:rPr>
              <a:t>(</a:t>
            </a:r>
            <a:r>
              <a:rPr lang="hu-HU" b="1" dirty="0">
                <a:solidFill>
                  <a:srgbClr val="FFC000"/>
                </a:solidFill>
              </a:rPr>
              <a:t>var</a:t>
            </a:r>
            <a:r>
              <a:rPr lang="nn-NO" b="1" dirty="0">
                <a:solidFill>
                  <a:srgbClr val="FFC000"/>
                </a:solidFill>
              </a:rPr>
              <a:t> i = 0; i &lt; 4; i++)</a:t>
            </a:r>
            <a:r>
              <a:rPr lang="nn-NO" b="1" dirty="0">
                <a:solidFill>
                  <a:srgbClr val="FFFF00"/>
                </a:solidFill>
              </a:rPr>
              <a:t>{</a:t>
            </a:r>
          </a:p>
          <a:p>
            <a:r>
              <a:rPr lang="hu-HU" dirty="0"/>
              <a:t>	</a:t>
            </a:r>
            <a:r>
              <a:rPr lang="hu-HU" dirty="0" err="1"/>
              <a:t>console.log</a:t>
            </a:r>
            <a:r>
              <a:rPr lang="hu-HU" dirty="0"/>
              <a:t>(i);</a:t>
            </a:r>
          </a:p>
          <a:p>
            <a:r>
              <a:rPr lang="hu-HU" b="1" dirty="0">
                <a:solidFill>
                  <a:srgbClr val="FFFF00"/>
                </a:solidFill>
              </a:rPr>
              <a:t>}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8" name="Lekerekített téglalap 7"/>
          <p:cNvSpPr/>
          <p:nvPr/>
        </p:nvSpPr>
        <p:spPr>
          <a:xfrm>
            <a:off x="4574269" y="4310900"/>
            <a:ext cx="2392068" cy="2008937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2800" dirty="0"/>
              <a:t>0</a:t>
            </a:r>
          </a:p>
          <a:p>
            <a:r>
              <a:rPr lang="hu-HU" sz="2800" dirty="0"/>
              <a:t>1</a:t>
            </a:r>
          </a:p>
          <a:p>
            <a:r>
              <a:rPr lang="hu-HU" sz="2800" dirty="0"/>
              <a:t>2</a:t>
            </a:r>
          </a:p>
          <a:p>
            <a:r>
              <a:rPr lang="hu-HU" sz="2800" dirty="0"/>
              <a:t>3</a:t>
            </a:r>
          </a:p>
        </p:txBody>
      </p:sp>
      <p:cxnSp>
        <p:nvCxnSpPr>
          <p:cNvPr id="9" name="Egyenes összekötő nyíllal 8"/>
          <p:cNvCxnSpPr/>
          <p:nvPr/>
        </p:nvCxnSpPr>
        <p:spPr>
          <a:xfrm flipH="1">
            <a:off x="5842584" y="3638921"/>
            <a:ext cx="6653" cy="35014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doboz 3"/>
          <p:cNvSpPr txBox="1"/>
          <p:nvPr/>
        </p:nvSpPr>
        <p:spPr>
          <a:xfrm>
            <a:off x="370703" y="1608936"/>
            <a:ext cx="1143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for loop is the most compact form of looping. It loops through a block of code a number of times.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6267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/>
              <a:t>While</a:t>
            </a:r>
            <a:r>
              <a:rPr lang="hu-HU" sz="4000" dirty="0"/>
              <a:t> </a:t>
            </a:r>
            <a:r>
              <a:rPr lang="hu-HU" sz="4000" dirty="0" err="1"/>
              <a:t>loop</a:t>
            </a:r>
            <a:endParaRPr lang="hu-HU" sz="40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4097766" y="1926670"/>
            <a:ext cx="3850388" cy="1754326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var i=0; 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err="1">
                <a:solidFill>
                  <a:srgbClr val="FFFF00"/>
                </a:solidFill>
              </a:rPr>
              <a:t>while</a:t>
            </a:r>
            <a:r>
              <a:rPr lang="nn-NO" b="1" dirty="0"/>
              <a:t> </a:t>
            </a:r>
            <a:r>
              <a:rPr lang="nn-NO" b="1" dirty="0">
                <a:solidFill>
                  <a:srgbClr val="FFC000"/>
                </a:solidFill>
              </a:rPr>
              <a:t>(i &lt;</a:t>
            </a:r>
            <a:r>
              <a:rPr lang="hu-HU" b="1" dirty="0">
                <a:solidFill>
                  <a:srgbClr val="FFC000"/>
                </a:solidFill>
              </a:rPr>
              <a:t>=</a:t>
            </a:r>
            <a:r>
              <a:rPr lang="nn-NO" b="1" dirty="0">
                <a:solidFill>
                  <a:srgbClr val="FFC000"/>
                </a:solidFill>
              </a:rPr>
              <a:t> </a:t>
            </a:r>
            <a:r>
              <a:rPr lang="hu-HU" b="1" dirty="0">
                <a:solidFill>
                  <a:srgbClr val="FFC000"/>
                </a:solidFill>
              </a:rPr>
              <a:t>3</a:t>
            </a:r>
            <a:r>
              <a:rPr lang="nn-NO" b="1" dirty="0">
                <a:solidFill>
                  <a:srgbClr val="FFC000"/>
                </a:solidFill>
              </a:rPr>
              <a:t>)</a:t>
            </a:r>
            <a:r>
              <a:rPr lang="nn-NO" b="1" dirty="0">
                <a:solidFill>
                  <a:srgbClr val="FFFF00"/>
                </a:solidFill>
              </a:rPr>
              <a:t>{</a:t>
            </a:r>
          </a:p>
          <a:p>
            <a:r>
              <a:rPr lang="hu-HU" dirty="0"/>
              <a:t>	</a:t>
            </a:r>
            <a:r>
              <a:rPr lang="hu-HU" dirty="0" err="1"/>
              <a:t>console.log</a:t>
            </a:r>
            <a:r>
              <a:rPr lang="hu-HU" dirty="0"/>
              <a:t>(i);</a:t>
            </a:r>
          </a:p>
          <a:p>
            <a:r>
              <a:rPr lang="hu-HU" b="1" dirty="0">
                <a:solidFill>
                  <a:srgbClr val="FFC000"/>
                </a:solidFill>
              </a:rPr>
              <a:t>	i++;</a:t>
            </a:r>
          </a:p>
          <a:p>
            <a:r>
              <a:rPr lang="hu-HU" b="1" dirty="0">
                <a:solidFill>
                  <a:srgbClr val="FFFF00"/>
                </a:solidFill>
              </a:rPr>
              <a:t>}</a:t>
            </a:r>
          </a:p>
          <a:p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8" name="Lekerekített téglalap 7"/>
          <p:cNvSpPr/>
          <p:nvPr/>
        </p:nvSpPr>
        <p:spPr>
          <a:xfrm>
            <a:off x="4667002" y="4214837"/>
            <a:ext cx="2392068" cy="2008937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2800" dirty="0"/>
              <a:t>0</a:t>
            </a:r>
          </a:p>
          <a:p>
            <a:r>
              <a:rPr lang="hu-HU" sz="2800" dirty="0"/>
              <a:t>1</a:t>
            </a:r>
          </a:p>
          <a:p>
            <a:r>
              <a:rPr lang="hu-HU" sz="2800" dirty="0"/>
              <a:t>2</a:t>
            </a:r>
          </a:p>
          <a:p>
            <a:r>
              <a:rPr lang="hu-HU" sz="2800" dirty="0"/>
              <a:t>3</a:t>
            </a:r>
          </a:p>
        </p:txBody>
      </p:sp>
      <p:cxnSp>
        <p:nvCxnSpPr>
          <p:cNvPr id="9" name="Egyenes összekötő nyíllal 8"/>
          <p:cNvCxnSpPr/>
          <p:nvPr/>
        </p:nvCxnSpPr>
        <p:spPr>
          <a:xfrm flipH="1">
            <a:off x="5935317" y="3674666"/>
            <a:ext cx="6653" cy="35014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doboz 3"/>
          <p:cNvSpPr txBox="1"/>
          <p:nvPr/>
        </p:nvSpPr>
        <p:spPr>
          <a:xfrm>
            <a:off x="646111" y="1224197"/>
            <a:ext cx="1115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Loops can execute a block of code as long as a specified condition is true.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5993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/>
              <a:t>Do</a:t>
            </a:r>
            <a:r>
              <a:rPr lang="hu-HU" sz="4000" dirty="0"/>
              <a:t> </a:t>
            </a:r>
            <a:r>
              <a:rPr lang="hu-HU" sz="4000" dirty="0" err="1"/>
              <a:t>while</a:t>
            </a:r>
            <a:r>
              <a:rPr lang="hu-HU" sz="4000" dirty="0"/>
              <a:t> </a:t>
            </a:r>
            <a:r>
              <a:rPr lang="hu-HU" sz="4000" dirty="0" err="1"/>
              <a:t>loop</a:t>
            </a:r>
            <a:endParaRPr lang="hu-HU" sz="4000" dirty="0"/>
          </a:p>
        </p:txBody>
      </p:sp>
      <p:sp>
        <p:nvSpPr>
          <p:cNvPr id="10" name="Szövegdoboz 9"/>
          <p:cNvSpPr txBox="1"/>
          <p:nvPr/>
        </p:nvSpPr>
        <p:spPr>
          <a:xfrm>
            <a:off x="4177190" y="2211229"/>
            <a:ext cx="3869392" cy="1754326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var i=0; 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err="1">
                <a:solidFill>
                  <a:srgbClr val="FFFF00"/>
                </a:solidFill>
              </a:rPr>
              <a:t>do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nn-NO" b="1" dirty="0">
                <a:solidFill>
                  <a:srgbClr val="FFFF00"/>
                </a:solidFill>
              </a:rPr>
              <a:t>{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       i++;</a:t>
            </a:r>
            <a:endParaRPr lang="nn-NO" b="1" dirty="0">
              <a:solidFill>
                <a:srgbClr val="FFFF00"/>
              </a:solidFill>
            </a:endParaRPr>
          </a:p>
          <a:p>
            <a:r>
              <a:rPr lang="hu-HU" dirty="0"/>
              <a:t>	</a:t>
            </a:r>
            <a:r>
              <a:rPr lang="hu-HU" dirty="0" err="1"/>
              <a:t>console.log</a:t>
            </a:r>
            <a:r>
              <a:rPr lang="hu-HU" dirty="0"/>
              <a:t>(i);</a:t>
            </a:r>
          </a:p>
          <a:p>
            <a:r>
              <a:rPr lang="hu-HU" b="1" dirty="0">
                <a:solidFill>
                  <a:srgbClr val="FFFF00"/>
                </a:solidFill>
              </a:rPr>
              <a:t>}</a:t>
            </a:r>
          </a:p>
          <a:p>
            <a:r>
              <a:rPr lang="hu-HU" b="1" dirty="0" err="1">
                <a:solidFill>
                  <a:srgbClr val="FFFF00"/>
                </a:solidFill>
              </a:rPr>
              <a:t>while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>
                <a:solidFill>
                  <a:srgbClr val="FFC000"/>
                </a:solidFill>
              </a:rPr>
              <a:t>(i&gt;100)</a:t>
            </a:r>
            <a:r>
              <a:rPr lang="hu-HU" b="1" dirty="0">
                <a:solidFill>
                  <a:srgbClr val="FFFF00"/>
                </a:solidFill>
              </a:rPr>
              <a:t>;  </a:t>
            </a:r>
            <a:r>
              <a:rPr lang="hu-HU" b="1" dirty="0">
                <a:solidFill>
                  <a:srgbClr val="FF0000"/>
                </a:solidFill>
              </a:rPr>
              <a:t>//</a:t>
            </a:r>
            <a:r>
              <a:rPr lang="hu-HU" b="1" dirty="0" err="1">
                <a:solidFill>
                  <a:srgbClr val="FF0000"/>
                </a:solidFill>
              </a:rPr>
              <a:t>false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13" name="Lekerekített téglalap 12"/>
          <p:cNvSpPr/>
          <p:nvPr/>
        </p:nvSpPr>
        <p:spPr>
          <a:xfrm>
            <a:off x="4749330" y="4477245"/>
            <a:ext cx="2392068" cy="2008937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2800" dirty="0"/>
              <a:t>1</a:t>
            </a:r>
          </a:p>
        </p:txBody>
      </p:sp>
      <p:cxnSp>
        <p:nvCxnSpPr>
          <p:cNvPr id="14" name="Egyenes összekötő nyíllal 13"/>
          <p:cNvCxnSpPr/>
          <p:nvPr/>
        </p:nvCxnSpPr>
        <p:spPr>
          <a:xfrm flipH="1">
            <a:off x="6017645" y="3953550"/>
            <a:ext cx="6653" cy="35014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doboz 3"/>
          <p:cNvSpPr txBox="1"/>
          <p:nvPr/>
        </p:nvSpPr>
        <p:spPr>
          <a:xfrm>
            <a:off x="510745" y="1301579"/>
            <a:ext cx="11442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while</a:t>
            </a:r>
            <a:r>
              <a:rPr lang="en-US" dirty="0"/>
              <a:t> loop will execute the code block once, before checking if the condition is true, then it will repeat the loop as long as the condition is true.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7006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6925</TotalTime>
  <Words>233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JavaScript - UFO hunter game  For Loop</vt:lpstr>
      <vt:lpstr>Loops overview</vt:lpstr>
      <vt:lpstr>For loop</vt:lpstr>
      <vt:lpstr>While loop</vt:lpstr>
      <vt:lpstr>Do while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Alexander Karaneichev</cp:lastModifiedBy>
  <cp:revision>290</cp:revision>
  <dcterms:created xsi:type="dcterms:W3CDTF">2019-02-12T21:35:40Z</dcterms:created>
  <dcterms:modified xsi:type="dcterms:W3CDTF">2023-11-23T14:28:07Z</dcterms:modified>
</cp:coreProperties>
</file>