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Break and continue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Break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3611733" y="2306331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var</a:t>
            </a:r>
            <a:r>
              <a:rPr lang="nn-NO" b="1" dirty="0">
                <a:solidFill>
                  <a:srgbClr val="FFC000"/>
                </a:solidFill>
              </a:rPr>
              <a:t> i = 0; i &lt; </a:t>
            </a:r>
            <a:r>
              <a:rPr lang="hu-HU" b="1" dirty="0">
                <a:solidFill>
                  <a:srgbClr val="FFC000"/>
                </a:solidFill>
              </a:rPr>
              <a:t>10</a:t>
            </a:r>
            <a:r>
              <a:rPr lang="nn-NO" b="1" dirty="0">
                <a:solidFill>
                  <a:srgbClr val="FFC000"/>
                </a:solidFill>
              </a:rPr>
              <a:t>; i++)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</a:t>
            </a:r>
            <a:r>
              <a:rPr lang="nn-NO" dirty="0"/>
              <a:t>if (i ==</a:t>
            </a:r>
            <a:r>
              <a:rPr lang="hu-HU" dirty="0"/>
              <a:t>=</a:t>
            </a:r>
            <a:r>
              <a:rPr lang="nn-NO" dirty="0"/>
              <a:t> 4) {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</a:t>
            </a:r>
            <a:r>
              <a:rPr lang="nn-NO" b="1" dirty="0">
                <a:solidFill>
                  <a:srgbClr val="00B0F0"/>
                </a:solidFill>
              </a:rPr>
              <a:t>break;</a:t>
            </a:r>
          </a:p>
          <a:p>
            <a:r>
              <a:rPr lang="hu-HU" dirty="0">
                <a:solidFill>
                  <a:srgbClr val="FFFF00"/>
                </a:solidFill>
              </a:rPr>
              <a:t>      </a:t>
            </a:r>
            <a:r>
              <a:rPr lang="nn-NO" dirty="0"/>
              <a:t>}</a:t>
            </a:r>
          </a:p>
          <a:p>
            <a:r>
              <a:rPr lang="hu-HU" dirty="0"/>
              <a:t>      </a:t>
            </a:r>
            <a:r>
              <a:rPr lang="hu-HU" dirty="0" err="1"/>
              <a:t>console.log</a:t>
            </a:r>
            <a:r>
              <a:rPr lang="hu-HU" dirty="0"/>
              <a:t>(i);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4269471" y="4410479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</a:p>
          <a:p>
            <a:r>
              <a:rPr lang="hu-HU" sz="2800" dirty="0"/>
              <a:t>1</a:t>
            </a:r>
          </a:p>
          <a:p>
            <a:r>
              <a:rPr lang="hu-HU" sz="2800" dirty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5537786" y="3870308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86032" y="1202724"/>
            <a:ext cx="108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break statement to terminate a loop, switch, or in conjunction with a labeled statement.</a:t>
            </a:r>
            <a:r>
              <a:rPr lang="hu-HU" dirty="0"/>
              <a:t> </a:t>
            </a:r>
            <a:r>
              <a:rPr lang="en-US" dirty="0"/>
              <a:t>The break statement "jumps out" of a loop.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Continue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3830033" y="2387989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var</a:t>
            </a:r>
            <a:r>
              <a:rPr lang="nn-NO" b="1" dirty="0">
                <a:solidFill>
                  <a:srgbClr val="FFC000"/>
                </a:solidFill>
              </a:rPr>
              <a:t> i = 0; i &lt;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nn-NO" b="1" dirty="0">
                <a:solidFill>
                  <a:srgbClr val="FFC000"/>
                </a:solidFill>
              </a:rPr>
              <a:t>; i++)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</a:t>
            </a:r>
            <a:r>
              <a:rPr lang="nn-NO" dirty="0"/>
              <a:t>if (i ==</a:t>
            </a:r>
            <a:r>
              <a:rPr lang="hu-HU" dirty="0"/>
              <a:t>=</a:t>
            </a:r>
            <a:r>
              <a:rPr lang="nn-NO" dirty="0"/>
              <a:t> </a:t>
            </a:r>
            <a:r>
              <a:rPr lang="hu-HU" dirty="0"/>
              <a:t>2</a:t>
            </a:r>
            <a:r>
              <a:rPr lang="nn-NO" dirty="0"/>
              <a:t>) {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</a:t>
            </a:r>
            <a:r>
              <a:rPr lang="hu-HU" b="1" dirty="0" err="1">
                <a:solidFill>
                  <a:srgbClr val="00B0F0"/>
                </a:solidFill>
              </a:rPr>
              <a:t>continue</a:t>
            </a:r>
            <a:r>
              <a:rPr lang="nn-NO" b="1" dirty="0">
                <a:solidFill>
                  <a:srgbClr val="00B0F0"/>
                </a:solidFill>
              </a:rPr>
              <a:t>;</a:t>
            </a:r>
          </a:p>
          <a:p>
            <a:r>
              <a:rPr lang="hu-HU" dirty="0">
                <a:solidFill>
                  <a:srgbClr val="FFFF00"/>
                </a:solidFill>
              </a:rPr>
              <a:t>      </a:t>
            </a:r>
            <a:r>
              <a:rPr lang="nn-NO" dirty="0"/>
              <a:t>}</a:t>
            </a:r>
          </a:p>
          <a:p>
            <a:r>
              <a:rPr lang="hu-HU" dirty="0"/>
              <a:t>      </a:t>
            </a:r>
            <a:r>
              <a:rPr lang="hu-HU" dirty="0" err="1"/>
              <a:t>console.log</a:t>
            </a:r>
            <a:r>
              <a:rPr lang="hu-HU" dirty="0"/>
              <a:t>(i);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22" name="Lekerekített téglalap 21"/>
          <p:cNvSpPr/>
          <p:nvPr/>
        </p:nvSpPr>
        <p:spPr>
          <a:xfrm>
            <a:off x="4479534" y="44921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</a:p>
          <a:p>
            <a:r>
              <a:rPr lang="hu-HU" sz="2800" dirty="0"/>
              <a:t>1</a:t>
            </a:r>
          </a:p>
          <a:p>
            <a:r>
              <a:rPr lang="hu-HU" sz="2800" dirty="0"/>
              <a:t>3</a:t>
            </a:r>
          </a:p>
          <a:p>
            <a:r>
              <a:rPr lang="hu-HU" sz="2800" dirty="0"/>
              <a:t>4</a:t>
            </a:r>
          </a:p>
        </p:txBody>
      </p:sp>
      <p:cxnSp>
        <p:nvCxnSpPr>
          <p:cNvPr id="23" name="Egyenes összekötő nyíllal 22"/>
          <p:cNvCxnSpPr/>
          <p:nvPr/>
        </p:nvCxnSpPr>
        <p:spPr>
          <a:xfrm flipH="1">
            <a:off x="5747849" y="39519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502508" y="1260389"/>
            <a:ext cx="1133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continue statement can be used to restart a while, do-while, for, or label statement.</a:t>
            </a:r>
            <a:r>
              <a:rPr lang="hu-HU" dirty="0"/>
              <a:t> </a:t>
            </a:r>
            <a:r>
              <a:rPr lang="en-US" dirty="0"/>
              <a:t>The continue statement "jumps over" one iteration in the loop.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7013</TotalTime>
  <Words>158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Break and continue</vt:lpstr>
      <vt:lpstr>Break statement</vt:lpstr>
      <vt:lpstr>Continue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291</cp:revision>
  <dcterms:created xsi:type="dcterms:W3CDTF">2019-02-12T21:35:40Z</dcterms:created>
  <dcterms:modified xsi:type="dcterms:W3CDTF">2023-11-23T14:28:31Z</dcterms:modified>
</cp:coreProperties>
</file>