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99" r:id="rId3"/>
    <p:sldId id="30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158923"/>
            <a:ext cx="11225753" cy="4964223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hu-HU" sz="7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For...in, for…of statements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For</a:t>
            </a:r>
            <a:r>
              <a:rPr lang="hu-HU" sz="4000" dirty="0"/>
              <a:t>…</a:t>
            </a:r>
            <a:r>
              <a:rPr lang="hu-HU" sz="4000" dirty="0" err="1"/>
              <a:t>in</a:t>
            </a:r>
            <a:endParaRPr lang="hu-HU" sz="4000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2331308" y="2010395"/>
            <a:ext cx="6400800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hu-HU" dirty="0" err="1"/>
              <a:t>myObject</a:t>
            </a:r>
            <a:r>
              <a:rPr lang="en-US" dirty="0"/>
              <a:t> = {</a:t>
            </a:r>
            <a:r>
              <a:rPr lang="en-US" dirty="0" err="1"/>
              <a:t>fname</a:t>
            </a:r>
            <a:r>
              <a:rPr lang="en-US" dirty="0"/>
              <a:t>:</a:t>
            </a:r>
            <a:r>
              <a:rPr lang="hu-HU" dirty="0"/>
              <a:t>’</a:t>
            </a:r>
            <a:r>
              <a:rPr lang="hu-HU" dirty="0" err="1"/>
              <a:t>Peter</a:t>
            </a:r>
            <a:r>
              <a:rPr lang="hu-HU" dirty="0"/>
              <a:t>’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:</a:t>
            </a:r>
            <a:r>
              <a:rPr lang="hu-HU" dirty="0"/>
              <a:t>’</a:t>
            </a:r>
            <a:r>
              <a:rPr lang="hu-HU" dirty="0" err="1"/>
              <a:t>Smith</a:t>
            </a:r>
            <a:r>
              <a:rPr lang="hu-HU" dirty="0"/>
              <a:t>’</a:t>
            </a:r>
            <a:r>
              <a:rPr lang="en-US" dirty="0"/>
              <a:t>, age:</a:t>
            </a:r>
            <a:r>
              <a:rPr lang="hu-HU" dirty="0"/>
              <a:t>30</a:t>
            </a:r>
            <a:r>
              <a:rPr lang="en-US" dirty="0"/>
              <a:t>}; </a:t>
            </a:r>
            <a:endParaRPr lang="hu-HU" dirty="0"/>
          </a:p>
          <a:p>
            <a:endParaRPr lang="hu-HU" dirty="0"/>
          </a:p>
          <a:p>
            <a:r>
              <a:rPr lang="nn-NO" b="1" dirty="0">
                <a:solidFill>
                  <a:srgbClr val="FFFF00"/>
                </a:solidFill>
              </a:rPr>
              <a:t>for</a:t>
            </a:r>
            <a:r>
              <a:rPr lang="nn-NO" b="1" dirty="0"/>
              <a:t> </a:t>
            </a:r>
            <a:r>
              <a:rPr lang="nn-NO" b="1" dirty="0">
                <a:solidFill>
                  <a:srgbClr val="FFC000"/>
                </a:solidFill>
              </a:rPr>
              <a:t>(</a:t>
            </a:r>
            <a:r>
              <a:rPr lang="hu-HU" b="1" dirty="0"/>
              <a:t>var</a:t>
            </a:r>
            <a:r>
              <a:rPr lang="nn-NO" b="1" dirty="0"/>
              <a:t> </a:t>
            </a:r>
            <a:r>
              <a:rPr lang="hu-HU" b="1" dirty="0"/>
              <a:t>x</a:t>
            </a:r>
            <a:r>
              <a:rPr lang="hu-HU" b="1" dirty="0">
                <a:solidFill>
                  <a:srgbClr val="FFC000"/>
                </a:solidFill>
              </a:rPr>
              <a:t> </a:t>
            </a:r>
            <a:r>
              <a:rPr lang="hu-HU" b="1" dirty="0" err="1">
                <a:solidFill>
                  <a:srgbClr val="FFC000"/>
                </a:solidFill>
              </a:rPr>
              <a:t>in</a:t>
            </a:r>
            <a:r>
              <a:rPr lang="hu-HU" b="1" dirty="0">
                <a:solidFill>
                  <a:srgbClr val="FFC000"/>
                </a:solidFill>
              </a:rPr>
              <a:t> </a:t>
            </a:r>
            <a:r>
              <a:rPr lang="hu-HU" b="1" dirty="0" err="1"/>
              <a:t>myObject</a:t>
            </a:r>
            <a:r>
              <a:rPr lang="nn-NO" b="1" dirty="0">
                <a:solidFill>
                  <a:srgbClr val="FFC000"/>
                </a:solidFill>
              </a:rPr>
              <a:t>)</a:t>
            </a:r>
            <a:r>
              <a:rPr lang="nn-NO" b="1" dirty="0">
                <a:solidFill>
                  <a:srgbClr val="FFFF00"/>
                </a:solidFill>
              </a:rPr>
              <a:t>{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dirty="0"/>
              <a:t>	</a:t>
            </a:r>
            <a:r>
              <a:rPr lang="hu-HU" dirty="0" err="1"/>
              <a:t>console.log</a:t>
            </a:r>
            <a:r>
              <a:rPr lang="hu-HU" dirty="0"/>
              <a:t>(</a:t>
            </a:r>
            <a:r>
              <a:rPr lang="hu-HU" dirty="0" err="1"/>
              <a:t>myObject</a:t>
            </a:r>
            <a:r>
              <a:rPr lang="hu-HU" dirty="0"/>
              <a:t>[x]);</a:t>
            </a:r>
            <a:endParaRPr lang="hu-HU" i="1" dirty="0"/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8" name="Lekerekített téglalap 17"/>
          <p:cNvSpPr/>
          <p:nvPr/>
        </p:nvSpPr>
        <p:spPr>
          <a:xfrm>
            <a:off x="4269471" y="4410479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800" dirty="0"/>
              <a:t>Peter</a:t>
            </a:r>
          </a:p>
          <a:p>
            <a:r>
              <a:rPr lang="hu-HU" sz="2800" dirty="0"/>
              <a:t>Smith</a:t>
            </a:r>
          </a:p>
          <a:p>
            <a:r>
              <a:rPr lang="hu-HU" sz="2800" dirty="0"/>
              <a:t>30</a:t>
            </a:r>
          </a:p>
        </p:txBody>
      </p:sp>
      <p:cxnSp>
        <p:nvCxnSpPr>
          <p:cNvPr id="20" name="Egyenes összekötő nyíllal 19"/>
          <p:cNvCxnSpPr/>
          <p:nvPr/>
        </p:nvCxnSpPr>
        <p:spPr>
          <a:xfrm flipH="1">
            <a:off x="5537786" y="3870308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86032" y="1202724"/>
            <a:ext cx="1089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JavaScript for</a:t>
            </a:r>
            <a:r>
              <a:rPr lang="hu-HU" dirty="0"/>
              <a:t>…</a:t>
            </a:r>
            <a:r>
              <a:rPr lang="en-US" dirty="0"/>
              <a:t>in statement loops through the properties of an object.</a:t>
            </a:r>
            <a:r>
              <a:rPr lang="hu-HU" dirty="0"/>
              <a:t> F</a:t>
            </a:r>
            <a:r>
              <a:rPr lang="en-US" dirty="0" err="1"/>
              <a:t>or..in</a:t>
            </a:r>
            <a:r>
              <a:rPr lang="en-US" dirty="0"/>
              <a:t> is a method for iterating over "enumerable" properties of an object.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422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For</a:t>
            </a:r>
            <a:r>
              <a:rPr lang="hu-HU" sz="4000" dirty="0"/>
              <a:t>…of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502508" y="1260389"/>
            <a:ext cx="11335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JavaScript for...of statement</a:t>
            </a:r>
            <a:r>
              <a:rPr lang="hu-HU" dirty="0"/>
              <a:t>, </a:t>
            </a:r>
            <a:r>
              <a:rPr lang="hu-HU" dirty="0" err="1"/>
              <a:t>introduced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ES2015,</a:t>
            </a:r>
            <a:r>
              <a:rPr lang="en-US" dirty="0"/>
              <a:t> loops through the values of an </a:t>
            </a:r>
            <a:r>
              <a:rPr lang="en-US" dirty="0" err="1"/>
              <a:t>iterable</a:t>
            </a:r>
            <a:r>
              <a:rPr lang="en-US" dirty="0"/>
              <a:t> objects.</a:t>
            </a:r>
            <a:r>
              <a:rPr lang="hu-HU" dirty="0"/>
              <a:t> </a:t>
            </a:r>
            <a:r>
              <a:rPr lang="en-US" dirty="0"/>
              <a:t>The for...of lets you loop over data structures that are </a:t>
            </a:r>
            <a:r>
              <a:rPr lang="en-US" dirty="0" err="1"/>
              <a:t>iterable</a:t>
            </a:r>
            <a:r>
              <a:rPr lang="en-US" dirty="0"/>
              <a:t> such as Arrays, Strings, and more.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2331308" y="2175153"/>
            <a:ext cx="6400800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hu-HU" dirty="0" err="1"/>
              <a:t>myArray</a:t>
            </a:r>
            <a:r>
              <a:rPr lang="en-US" dirty="0"/>
              <a:t> = </a:t>
            </a:r>
            <a:r>
              <a:rPr lang="hu-HU" dirty="0"/>
              <a:t>[’</a:t>
            </a:r>
            <a:r>
              <a:rPr lang="hu-HU" dirty="0" err="1"/>
              <a:t>Alan</a:t>
            </a:r>
            <a:r>
              <a:rPr lang="hu-HU" dirty="0"/>
              <a:t>’, ’</a:t>
            </a:r>
            <a:r>
              <a:rPr lang="hu-HU" dirty="0" err="1"/>
              <a:t>Judy</a:t>
            </a:r>
            <a:r>
              <a:rPr lang="hu-HU" dirty="0"/>
              <a:t>’, ’</a:t>
            </a:r>
            <a:r>
              <a:rPr lang="hu-HU" dirty="0" err="1"/>
              <a:t>Kevin</a:t>
            </a:r>
            <a:r>
              <a:rPr lang="hu-HU" dirty="0"/>
              <a:t>’]</a:t>
            </a:r>
            <a:r>
              <a:rPr lang="en-US" dirty="0"/>
              <a:t>; </a:t>
            </a:r>
            <a:endParaRPr lang="hu-HU" dirty="0"/>
          </a:p>
          <a:p>
            <a:endParaRPr lang="hu-HU" dirty="0"/>
          </a:p>
          <a:p>
            <a:r>
              <a:rPr lang="nn-NO" b="1" dirty="0">
                <a:solidFill>
                  <a:srgbClr val="FFFF00"/>
                </a:solidFill>
              </a:rPr>
              <a:t>for</a:t>
            </a:r>
            <a:r>
              <a:rPr lang="nn-NO" b="1" dirty="0"/>
              <a:t> </a:t>
            </a:r>
            <a:r>
              <a:rPr lang="nn-NO" b="1" dirty="0">
                <a:solidFill>
                  <a:srgbClr val="FFC000"/>
                </a:solidFill>
              </a:rPr>
              <a:t>(</a:t>
            </a:r>
            <a:r>
              <a:rPr lang="hu-HU" b="1" dirty="0"/>
              <a:t>var</a:t>
            </a:r>
            <a:r>
              <a:rPr lang="nn-NO" b="1" dirty="0"/>
              <a:t> </a:t>
            </a:r>
            <a:r>
              <a:rPr lang="hu-HU" b="1" dirty="0"/>
              <a:t>x</a:t>
            </a:r>
            <a:r>
              <a:rPr lang="hu-HU" b="1" dirty="0">
                <a:solidFill>
                  <a:srgbClr val="FFC000"/>
                </a:solidFill>
              </a:rPr>
              <a:t> of </a:t>
            </a:r>
            <a:r>
              <a:rPr lang="hu-HU" b="1" dirty="0" err="1"/>
              <a:t>myArray</a:t>
            </a:r>
            <a:r>
              <a:rPr lang="nn-NO" b="1" dirty="0">
                <a:solidFill>
                  <a:srgbClr val="FFC000"/>
                </a:solidFill>
              </a:rPr>
              <a:t>)</a:t>
            </a:r>
            <a:r>
              <a:rPr lang="nn-NO" b="1" dirty="0">
                <a:solidFill>
                  <a:srgbClr val="FFFF00"/>
                </a:solidFill>
              </a:rPr>
              <a:t>{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dirty="0"/>
              <a:t>	</a:t>
            </a:r>
            <a:r>
              <a:rPr lang="hu-HU" dirty="0" err="1"/>
              <a:t>console.log</a:t>
            </a:r>
            <a:r>
              <a:rPr lang="hu-HU" dirty="0"/>
              <a:t>(x);</a:t>
            </a:r>
            <a:endParaRPr lang="hu-HU" i="1" dirty="0"/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Lekerekített téglalap 7"/>
          <p:cNvSpPr/>
          <p:nvPr/>
        </p:nvSpPr>
        <p:spPr>
          <a:xfrm>
            <a:off x="4269471" y="4575237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800" dirty="0"/>
              <a:t>Alan</a:t>
            </a:r>
          </a:p>
          <a:p>
            <a:r>
              <a:rPr lang="hu-HU" sz="2800" dirty="0" err="1"/>
              <a:t>Judy</a:t>
            </a:r>
            <a:endParaRPr lang="hu-HU" sz="2800" dirty="0"/>
          </a:p>
          <a:p>
            <a:r>
              <a:rPr lang="hu-HU" sz="2800" dirty="0"/>
              <a:t>Kevin</a:t>
            </a:r>
          </a:p>
        </p:txBody>
      </p:sp>
      <p:cxnSp>
        <p:nvCxnSpPr>
          <p:cNvPr id="9" name="Egyenes összekötő nyíllal 8"/>
          <p:cNvCxnSpPr/>
          <p:nvPr/>
        </p:nvCxnSpPr>
        <p:spPr>
          <a:xfrm flipH="1">
            <a:off x="5537786" y="4035066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4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7817</TotalTime>
  <Words>166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JavaScript - UFO hunter game  For...in, for…of statements</vt:lpstr>
      <vt:lpstr>For…in</vt:lpstr>
      <vt:lpstr>For…of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297</cp:revision>
  <dcterms:created xsi:type="dcterms:W3CDTF">2019-02-12T21:35:40Z</dcterms:created>
  <dcterms:modified xsi:type="dcterms:W3CDTF">2023-11-23T14:30:09Z</dcterms:modified>
</cp:coreProperties>
</file>