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9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hu-HU" sz="7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Hoisting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/>
              <a:t>JavaScript </a:t>
            </a:r>
            <a:r>
              <a:rPr lang="hu-HU" sz="4000" dirty="0" err="1"/>
              <a:t>Hoisting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646111" y="1260389"/>
            <a:ext cx="10890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Hoisting is a mechanism in JavaScript that moves the declaration of variables and functions at the top. So, in JavaScript we can use variables and functions before declaring them.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751438" y="2665166"/>
            <a:ext cx="6400800" cy="224676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my</a:t>
            </a:r>
            <a:r>
              <a:rPr lang="hu-HU" sz="2000" b="1" dirty="0" err="1">
                <a:solidFill>
                  <a:srgbClr val="FFC000"/>
                </a:solidFill>
              </a:rPr>
              <a:t>Function</a:t>
            </a:r>
            <a:r>
              <a:rPr lang="en-US" sz="2000" b="1" dirty="0"/>
              <a:t>(</a:t>
            </a:r>
            <a:r>
              <a:rPr lang="hu-HU" sz="2000" b="1" dirty="0"/>
              <a:t>’</a:t>
            </a:r>
            <a:r>
              <a:rPr lang="hu-HU" sz="2000" b="1" dirty="0" err="1"/>
              <a:t>arg</a:t>
            </a:r>
            <a:r>
              <a:rPr lang="hu-HU" sz="2000" b="1" dirty="0"/>
              <a:t>’</a:t>
            </a:r>
            <a:r>
              <a:rPr lang="en-US" sz="2000" b="1" dirty="0"/>
              <a:t>);</a:t>
            </a:r>
            <a:endParaRPr lang="hu-HU" sz="2000" b="1" dirty="0"/>
          </a:p>
          <a:p>
            <a:endParaRPr lang="en-US" sz="2000" b="1" dirty="0"/>
          </a:p>
          <a:p>
            <a:r>
              <a:rPr lang="en-US" sz="2000" b="1" dirty="0"/>
              <a:t>function </a:t>
            </a:r>
            <a:r>
              <a:rPr lang="en-US" sz="2000" b="1" dirty="0">
                <a:solidFill>
                  <a:srgbClr val="FFC000"/>
                </a:solidFill>
              </a:rPr>
              <a:t>my</a:t>
            </a:r>
            <a:r>
              <a:rPr lang="hu-HU" sz="2000" b="1" dirty="0" err="1">
                <a:solidFill>
                  <a:srgbClr val="FFC000"/>
                </a:solidFill>
              </a:rPr>
              <a:t>Function</a:t>
            </a:r>
            <a:r>
              <a:rPr lang="en-US" sz="2000" b="1" dirty="0"/>
              <a:t>(</a:t>
            </a:r>
            <a:r>
              <a:rPr lang="hu-HU" sz="2000" b="1" dirty="0"/>
              <a:t>’</a:t>
            </a:r>
            <a:r>
              <a:rPr lang="hu-HU" sz="2000" b="1" dirty="0" err="1"/>
              <a:t>arg</a:t>
            </a:r>
            <a:r>
              <a:rPr lang="hu-HU" sz="2000" b="1" dirty="0"/>
              <a:t>’</a:t>
            </a:r>
            <a:r>
              <a:rPr lang="en-US" sz="2000" b="1" dirty="0"/>
              <a:t>) {</a:t>
            </a:r>
            <a:endParaRPr lang="hu-HU" sz="2000" b="1" dirty="0"/>
          </a:p>
          <a:p>
            <a:endParaRPr lang="en-US" sz="2000" b="1" dirty="0"/>
          </a:p>
          <a:p>
            <a:r>
              <a:rPr lang="en-US" sz="2000" b="1" dirty="0"/>
              <a:t>    </a:t>
            </a:r>
            <a:r>
              <a:rPr lang="hu-HU" sz="2000" dirty="0"/>
              <a:t>// more </a:t>
            </a:r>
            <a:r>
              <a:rPr lang="hu-HU" sz="2000" dirty="0" err="1"/>
              <a:t>code</a:t>
            </a:r>
            <a:endParaRPr lang="hu-HU" sz="2000" dirty="0"/>
          </a:p>
          <a:p>
            <a:endParaRPr lang="en-US" sz="2000" b="1" dirty="0"/>
          </a:p>
          <a:p>
            <a:r>
              <a:rPr lang="en-US" sz="2000" b="1" dirty="0"/>
              <a:t>}</a:t>
            </a:r>
            <a:endParaRPr lang="hu-HU" sz="2000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694038" y="530104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hoisting is applicable only for declaration not initialization. It is required to initialize the variables and functions before using their values.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714224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7899</TotalTime>
  <Words>89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JavaScript - UFO hunter game  Hoisting</vt:lpstr>
      <vt:lpstr>JavaScript Hoisting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305</cp:revision>
  <dcterms:created xsi:type="dcterms:W3CDTF">2019-02-12T21:35:40Z</dcterms:created>
  <dcterms:modified xsi:type="dcterms:W3CDTF">2023-11-23T14:32:01Z</dcterms:modified>
</cp:coreProperties>
</file>