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 Constructor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0187" y="537499"/>
            <a:ext cx="9840657" cy="807671"/>
          </a:xfrm>
        </p:spPr>
        <p:txBody>
          <a:bodyPr/>
          <a:lstStyle/>
          <a:p>
            <a:r>
              <a:rPr lang="hu-HU" sz="4000" dirty="0" err="1"/>
              <a:t>Object</a:t>
            </a:r>
            <a:r>
              <a:rPr lang="hu-HU" sz="4000" dirty="0"/>
              <a:t> </a:t>
            </a:r>
            <a:r>
              <a:rPr lang="hu-HU" sz="4000" dirty="0" err="1"/>
              <a:t>Constructor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0187" y="1578656"/>
            <a:ext cx="8271349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 err="1">
                <a:solidFill>
                  <a:srgbClr val="FFC000"/>
                </a:solidFill>
              </a:rPr>
              <a:t>car</a:t>
            </a:r>
            <a:r>
              <a:rPr lang="hu-HU" sz="2400" dirty="0"/>
              <a:t> 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hu-HU" sz="2400" dirty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sz="2400" b="1" dirty="0" err="1">
                <a:solidFill>
                  <a:srgbClr val="FFC000"/>
                </a:solidFill>
              </a:rPr>
              <a:t>car</a:t>
            </a:r>
            <a:r>
              <a:rPr lang="hu-HU" sz="2400" dirty="0" err="1"/>
              <a:t>.brand</a:t>
            </a:r>
            <a:r>
              <a:rPr lang="hu-HU" sz="2400" dirty="0"/>
              <a:t> = ’</a:t>
            </a:r>
            <a:r>
              <a:rPr lang="hu-HU" sz="2400" dirty="0" err="1"/>
              <a:t>Ford</a:t>
            </a:r>
            <a:r>
              <a:rPr lang="hu-HU" sz="2400" dirty="0"/>
              <a:t>’; </a:t>
            </a:r>
            <a:r>
              <a:rPr lang="en-US" dirty="0">
                <a:solidFill>
                  <a:srgbClr val="FFFF00"/>
                </a:solidFill>
              </a:rPr>
              <a:t>// Assign properties to the object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sz="2400" b="1" dirty="0" err="1">
                <a:solidFill>
                  <a:srgbClr val="FFC000"/>
                </a:solidFill>
              </a:rPr>
              <a:t>car</a:t>
            </a:r>
            <a:r>
              <a:rPr lang="hu-HU" sz="2400" dirty="0" err="1"/>
              <a:t>.color</a:t>
            </a:r>
            <a:r>
              <a:rPr lang="hu-HU" sz="2400" dirty="0"/>
              <a:t> = ’</a:t>
            </a:r>
            <a:r>
              <a:rPr lang="hu-HU" sz="2400" dirty="0" err="1"/>
              <a:t>red</a:t>
            </a:r>
            <a:r>
              <a:rPr lang="hu-HU" sz="2400" dirty="0"/>
              <a:t>’; </a:t>
            </a:r>
            <a:r>
              <a:rPr lang="en-US" dirty="0">
                <a:solidFill>
                  <a:srgbClr val="FFFF00"/>
                </a:solidFill>
              </a:rPr>
              <a:t>// Assign properties to the object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720017" y="1313803"/>
            <a:ext cx="2467906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</a:t>
            </a:r>
            <a:r>
              <a:rPr lang="en-US" dirty="0" err="1"/>
              <a:t>reate</a:t>
            </a:r>
            <a:r>
              <a:rPr lang="en-US" dirty="0"/>
              <a:t> an </a:t>
            </a:r>
            <a:r>
              <a:rPr lang="hu-HU" dirty="0"/>
              <a:t>o</a:t>
            </a:r>
            <a:r>
              <a:rPr lang="en-US" dirty="0" err="1"/>
              <a:t>bject</a:t>
            </a:r>
            <a:r>
              <a:rPr lang="en-US" dirty="0"/>
              <a:t> </a:t>
            </a:r>
            <a:r>
              <a:rPr lang="hu-HU" dirty="0"/>
              <a:t>b</a:t>
            </a:r>
            <a:r>
              <a:rPr lang="en-US" dirty="0"/>
              <a:t>y </a:t>
            </a:r>
            <a:r>
              <a:rPr lang="en-US" b="1" dirty="0"/>
              <a:t>instance of Object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510187" y="3170535"/>
            <a:ext cx="11290516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dirty="0"/>
              <a:t>(</a:t>
            </a:r>
            <a:r>
              <a:rPr lang="hu-HU" sz="2400" dirty="0" err="1"/>
              <a:t>brand</a:t>
            </a:r>
            <a:r>
              <a:rPr lang="en-US" sz="2400" dirty="0"/>
              <a:t>, </a:t>
            </a:r>
            <a:r>
              <a:rPr lang="hu-HU" sz="2400" dirty="0" err="1"/>
              <a:t>color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this.</a:t>
            </a:r>
            <a:r>
              <a:rPr lang="hu-HU" sz="2400" dirty="0" err="1"/>
              <a:t>brand</a:t>
            </a:r>
            <a:r>
              <a:rPr lang="en-US" sz="2400" dirty="0"/>
              <a:t> = </a:t>
            </a:r>
            <a:r>
              <a:rPr lang="hu-HU" sz="2400" dirty="0" err="1"/>
              <a:t>brand</a:t>
            </a:r>
            <a:r>
              <a:rPr lang="en-US" sz="2400" dirty="0"/>
              <a:t>; </a:t>
            </a:r>
          </a:p>
          <a:p>
            <a:r>
              <a:rPr lang="en-US" sz="2400" dirty="0"/>
              <a:t>            this.</a:t>
            </a:r>
            <a:r>
              <a:rPr lang="hu-HU" sz="2400" dirty="0" err="1"/>
              <a:t>color</a:t>
            </a:r>
            <a:r>
              <a:rPr lang="en-US" sz="2400" dirty="0"/>
              <a:t>  = </a:t>
            </a:r>
            <a:r>
              <a:rPr lang="hu-HU" sz="2400" dirty="0" err="1"/>
              <a:t>color</a:t>
            </a:r>
            <a:r>
              <a:rPr lang="en-US" sz="2400" dirty="0"/>
              <a:t>;</a:t>
            </a:r>
            <a:endParaRPr lang="hu-HU" sz="2400" dirty="0"/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C000"/>
                </a:solidFill>
              </a:rPr>
              <a:t>myCar1</a:t>
            </a:r>
            <a:r>
              <a:rPr lang="hu-HU" sz="2400" dirty="0"/>
              <a:t> 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/>
              <a:t>’</a:t>
            </a:r>
            <a:r>
              <a:rPr lang="hu-HU" sz="2400" dirty="0" err="1"/>
              <a:t>Ford</a:t>
            </a:r>
            <a:r>
              <a:rPr lang="hu-HU" sz="2400" dirty="0"/>
              <a:t>’, ’</a:t>
            </a:r>
            <a:r>
              <a:rPr lang="hu-HU" sz="2400" dirty="0" err="1"/>
              <a:t>red</a:t>
            </a:r>
            <a:r>
              <a:rPr lang="hu-HU" sz="2400" dirty="0"/>
              <a:t>’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an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with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assigned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properties</a:t>
            </a:r>
            <a:endParaRPr lang="hu-HU" dirty="0"/>
          </a:p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C000"/>
                </a:solidFill>
              </a:rPr>
              <a:t>myCar2</a:t>
            </a:r>
            <a:r>
              <a:rPr lang="hu-HU" sz="2400" dirty="0"/>
              <a:t> 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/>
              <a:t>’</a:t>
            </a:r>
            <a:r>
              <a:rPr lang="hu-HU" sz="2400" dirty="0" err="1"/>
              <a:t>Toyota</a:t>
            </a:r>
            <a:r>
              <a:rPr lang="hu-HU" sz="2400" dirty="0"/>
              <a:t>’, ’</a:t>
            </a:r>
            <a:r>
              <a:rPr lang="hu-HU" sz="2400" dirty="0" err="1"/>
              <a:t>blue</a:t>
            </a:r>
            <a:r>
              <a:rPr lang="hu-HU" sz="2400" dirty="0"/>
              <a:t>’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an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with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assigned</a:t>
            </a:r>
            <a:r>
              <a:rPr lang="hu-HU" sz="2000" dirty="0">
                <a:solidFill>
                  <a:srgbClr val="FFFF00"/>
                </a:solidFill>
              </a:rPr>
              <a:t> </a:t>
            </a:r>
            <a:r>
              <a:rPr lang="hu-HU" sz="2000" dirty="0" err="1">
                <a:solidFill>
                  <a:srgbClr val="FFFF00"/>
                </a:solidFill>
              </a:rPr>
              <a:t>properties</a:t>
            </a:r>
            <a:endParaRPr lang="en-US" sz="2000" dirty="0"/>
          </a:p>
          <a:p>
            <a:r>
              <a:rPr lang="hu-HU" sz="2400" dirty="0"/>
              <a:t>…</a:t>
            </a:r>
          </a:p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 err="1">
                <a:solidFill>
                  <a:srgbClr val="FFC000"/>
                </a:solidFill>
              </a:rPr>
              <a:t>myCarN</a:t>
            </a:r>
            <a:r>
              <a:rPr lang="hu-HU" sz="2400" dirty="0"/>
              <a:t>=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400" dirty="0"/>
              <a:t>’BMW’, ’</a:t>
            </a:r>
            <a:r>
              <a:rPr lang="hu-HU" sz="2400" dirty="0" err="1"/>
              <a:t>green</a:t>
            </a:r>
            <a:r>
              <a:rPr lang="hu-HU" sz="2400" dirty="0"/>
              <a:t>’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hu-HU" sz="2400" dirty="0"/>
              <a:t>; </a:t>
            </a:r>
            <a:r>
              <a:rPr lang="hu-HU" dirty="0">
                <a:solidFill>
                  <a:srgbClr val="FFFF00"/>
                </a:solidFill>
              </a:rPr>
              <a:t>// </a:t>
            </a:r>
            <a:r>
              <a:rPr lang="hu-HU" dirty="0" err="1">
                <a:solidFill>
                  <a:srgbClr val="FFFF00"/>
                </a:solidFill>
              </a:rPr>
              <a:t>Create</a:t>
            </a:r>
            <a:r>
              <a:rPr lang="hu-HU" dirty="0">
                <a:solidFill>
                  <a:srgbClr val="FFFF00"/>
                </a:solidFill>
              </a:rPr>
              <a:t> an </a:t>
            </a:r>
            <a:r>
              <a:rPr lang="hu-HU" dirty="0" err="1">
                <a:solidFill>
                  <a:srgbClr val="FFFF00"/>
                </a:solidFill>
              </a:rPr>
              <a:t>object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with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assigned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properties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8489091" y="3526658"/>
            <a:ext cx="2977979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</a:t>
            </a:r>
            <a:r>
              <a:rPr lang="en-US" dirty="0" err="1"/>
              <a:t>reate</a:t>
            </a:r>
            <a:r>
              <a:rPr lang="en-US" dirty="0"/>
              <a:t> an object with a User-Defined </a:t>
            </a:r>
            <a:r>
              <a:rPr lang="en-US" dirty="0" err="1"/>
              <a:t>Functio</a:t>
            </a:r>
            <a:r>
              <a:rPr lang="hu-HU" dirty="0"/>
              <a:t>n -&gt; </a:t>
            </a:r>
            <a:r>
              <a:rPr lang="hu-HU" b="1" dirty="0" err="1"/>
              <a:t>Object</a:t>
            </a:r>
            <a:r>
              <a:rPr lang="hu-HU" b="1" dirty="0"/>
              <a:t> </a:t>
            </a:r>
            <a:r>
              <a:rPr lang="hu-HU" b="1" dirty="0" err="1"/>
              <a:t>Constructor</a:t>
            </a:r>
            <a:endParaRPr lang="hu-HU" b="1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222422" y="3005619"/>
            <a:ext cx="4695567" cy="187307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609070" y="3526658"/>
            <a:ext cx="261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>
                <a:solidFill>
                  <a:srgbClr val="00B0F0"/>
                </a:solidFill>
              </a:rPr>
              <a:t>Object</a:t>
            </a:r>
            <a:r>
              <a:rPr lang="hu-HU" sz="2400" b="1" dirty="0">
                <a:solidFill>
                  <a:srgbClr val="00B0F0"/>
                </a:solidFill>
              </a:rPr>
              <a:t> </a:t>
            </a:r>
            <a:r>
              <a:rPr lang="hu-HU" sz="2400" b="1" dirty="0" err="1">
                <a:solidFill>
                  <a:srgbClr val="00B0F0"/>
                </a:solidFill>
              </a:rPr>
              <a:t>Constructor</a:t>
            </a:r>
            <a:endParaRPr lang="hu-HU" sz="2400" b="1" dirty="0">
              <a:solidFill>
                <a:srgbClr val="00B0F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370257" y="1580197"/>
            <a:ext cx="2430446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err="1"/>
              <a:t>let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C000"/>
                </a:solidFill>
              </a:rPr>
              <a:t>car1</a:t>
            </a:r>
            <a:r>
              <a:rPr lang="hu-HU" sz="2400" dirty="0"/>
              <a:t> = </a:t>
            </a:r>
            <a:r>
              <a:rPr lang="hu-HU" sz="2400" b="1" dirty="0"/>
              <a:t>{</a:t>
            </a:r>
          </a:p>
          <a:p>
            <a:r>
              <a:rPr lang="hu-HU" sz="2400" dirty="0" err="1"/>
              <a:t>brand</a:t>
            </a:r>
            <a:r>
              <a:rPr lang="hu-HU" sz="2400" dirty="0"/>
              <a:t> = ’</a:t>
            </a:r>
            <a:r>
              <a:rPr lang="hu-HU" sz="2400" dirty="0" err="1"/>
              <a:t>Ford</a:t>
            </a:r>
            <a:r>
              <a:rPr lang="hu-HU" sz="2400" dirty="0"/>
              <a:t>’, </a:t>
            </a:r>
          </a:p>
          <a:p>
            <a:r>
              <a:rPr lang="hu-HU" sz="2400" dirty="0" err="1"/>
              <a:t>color</a:t>
            </a:r>
            <a:r>
              <a:rPr lang="hu-HU" sz="2400" dirty="0"/>
              <a:t> = ’</a:t>
            </a:r>
            <a:r>
              <a:rPr lang="hu-HU" sz="2400" dirty="0" err="1"/>
              <a:t>red</a:t>
            </a:r>
            <a:r>
              <a:rPr lang="hu-HU" sz="2400" dirty="0"/>
              <a:t>’</a:t>
            </a:r>
            <a:r>
              <a:rPr lang="hu-HU" sz="2400" b="1" dirty="0"/>
              <a:t>}</a:t>
            </a:r>
            <a:r>
              <a:rPr lang="hu-HU" sz="2400" dirty="0"/>
              <a:t>;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0063479" y="728523"/>
            <a:ext cx="1919558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</a:t>
            </a:r>
            <a:r>
              <a:rPr lang="en-US" dirty="0" err="1"/>
              <a:t>reate</a:t>
            </a:r>
            <a:r>
              <a:rPr lang="en-US" dirty="0"/>
              <a:t> an </a:t>
            </a:r>
            <a:r>
              <a:rPr lang="hu-HU" dirty="0"/>
              <a:t>o</a:t>
            </a:r>
            <a:r>
              <a:rPr lang="en-US" dirty="0" err="1"/>
              <a:t>bject</a:t>
            </a:r>
            <a:r>
              <a:rPr lang="en-US" dirty="0"/>
              <a:t> with an </a:t>
            </a:r>
            <a:r>
              <a:rPr lang="hu-HU" b="1" dirty="0"/>
              <a:t>O</a:t>
            </a:r>
            <a:r>
              <a:rPr lang="en-US" b="1" dirty="0" err="1"/>
              <a:t>bject</a:t>
            </a:r>
            <a:r>
              <a:rPr lang="en-US" b="1" dirty="0"/>
              <a:t> </a:t>
            </a:r>
            <a:r>
              <a:rPr lang="hu-HU" b="1" dirty="0"/>
              <a:t>L</a:t>
            </a:r>
            <a:r>
              <a:rPr lang="en-US" b="1" dirty="0" err="1"/>
              <a:t>iteral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8272</TotalTime>
  <Words>171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Object Constructor</vt:lpstr>
      <vt:lpstr>Object 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322</cp:revision>
  <dcterms:created xsi:type="dcterms:W3CDTF">2019-02-12T21:35:40Z</dcterms:created>
  <dcterms:modified xsi:type="dcterms:W3CDTF">2023-11-23T14:33:24Z</dcterms:modified>
</cp:coreProperties>
</file>