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  <p:sldId id="303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 Prototypes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Prototype-based OOP in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18984" y="2364808"/>
            <a:ext cx="112364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in JavaScript are categorized into </a:t>
            </a:r>
            <a:r>
              <a:rPr lang="en-US" sz="2800" dirty="0">
                <a:solidFill>
                  <a:srgbClr val="FFFF00"/>
                </a:solidFill>
              </a:rPr>
              <a:t>primitive values</a:t>
            </a:r>
            <a:r>
              <a:rPr lang="en-US" sz="2800" dirty="0"/>
              <a:t> </a:t>
            </a:r>
            <a:r>
              <a:rPr lang="en-US" dirty="0"/>
              <a:t>and </a:t>
            </a:r>
            <a:r>
              <a:rPr lang="en-US" sz="2800" dirty="0">
                <a:solidFill>
                  <a:srgbClr val="FFC000"/>
                </a:solidFill>
              </a:rPr>
              <a:t>objects</a:t>
            </a:r>
            <a:r>
              <a:rPr lang="en-US" dirty="0"/>
              <a:t>. </a:t>
            </a:r>
            <a:r>
              <a:rPr lang="hu-HU" dirty="0"/>
              <a:t>A</a:t>
            </a:r>
            <a:r>
              <a:rPr lang="en-US" dirty="0"/>
              <a:t>part from the primitives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n</a:t>
            </a:r>
            <a:r>
              <a:rPr lang="en-US" dirty="0"/>
              <a:t>umbers, </a:t>
            </a:r>
            <a:r>
              <a:rPr lang="hu-HU" dirty="0"/>
              <a:t>s</a:t>
            </a:r>
            <a:r>
              <a:rPr lang="en-US" dirty="0" err="1"/>
              <a:t>trings</a:t>
            </a:r>
            <a:r>
              <a:rPr lang="en-US" dirty="0"/>
              <a:t>, </a:t>
            </a:r>
            <a:r>
              <a:rPr lang="hu-HU" dirty="0"/>
              <a:t>b</a:t>
            </a:r>
            <a:r>
              <a:rPr lang="en-US" dirty="0" err="1"/>
              <a:t>ooleans</a:t>
            </a:r>
            <a:r>
              <a:rPr lang="en-US" dirty="0"/>
              <a:t>, </a:t>
            </a:r>
            <a:r>
              <a:rPr lang="hu-HU" dirty="0"/>
              <a:t>u</a:t>
            </a:r>
            <a:r>
              <a:rPr lang="en-US" dirty="0" err="1"/>
              <a:t>ndefined</a:t>
            </a:r>
            <a:r>
              <a:rPr lang="en-US" dirty="0"/>
              <a:t>, null</a:t>
            </a:r>
            <a:r>
              <a:rPr lang="hu-HU" dirty="0"/>
              <a:t>)</a:t>
            </a:r>
            <a:r>
              <a:rPr lang="en-US" dirty="0"/>
              <a:t>, every</a:t>
            </a:r>
            <a:r>
              <a:rPr lang="hu-HU" dirty="0" err="1"/>
              <a:t>thing</a:t>
            </a:r>
            <a:r>
              <a:rPr lang="hu-HU" dirty="0"/>
              <a:t> is an </a:t>
            </a:r>
            <a:r>
              <a:rPr lang="hu-HU" dirty="0" err="1"/>
              <a:t>object</a:t>
            </a:r>
            <a:r>
              <a:rPr lang="hu-HU" dirty="0"/>
              <a:t>. </a:t>
            </a:r>
            <a:r>
              <a:rPr lang="en-US" dirty="0"/>
              <a:t>Objects include arrays, functions, </a:t>
            </a:r>
            <a:r>
              <a:rPr lang="hu-HU" dirty="0" err="1"/>
              <a:t>dates</a:t>
            </a:r>
            <a:r>
              <a:rPr lang="hu-HU" dirty="0"/>
              <a:t>, </a:t>
            </a:r>
            <a:r>
              <a:rPr lang="en-US" dirty="0"/>
              <a:t>built-in objects</a:t>
            </a:r>
            <a:r>
              <a:rPr lang="hu-HU" dirty="0"/>
              <a:t>, </a:t>
            </a:r>
            <a:r>
              <a:rPr lang="en-US" dirty="0"/>
              <a:t>wrappers for </a:t>
            </a:r>
            <a:r>
              <a:rPr lang="hu-HU" dirty="0" err="1"/>
              <a:t>primitives</a:t>
            </a:r>
            <a:r>
              <a:rPr lang="hu-HU" dirty="0"/>
              <a:t> </a:t>
            </a:r>
            <a:r>
              <a:rPr lang="en-US" dirty="0"/>
              <a:t>and user defined objects too.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18984" y="4160292"/>
            <a:ext cx="11170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Every JavaScript object has an internal "prototype" property, often called </a:t>
            </a:r>
            <a:r>
              <a:rPr lang="en-US" sz="2800" u="sng" dirty="0">
                <a:solidFill>
                  <a:srgbClr val="00B0F0"/>
                </a:solidFill>
              </a:rPr>
              <a:t>prototype</a:t>
            </a:r>
            <a:r>
              <a:rPr lang="en-US" u="sng" dirty="0"/>
              <a:t>, which points to the object from which it directly inherits.</a:t>
            </a:r>
            <a:r>
              <a:rPr lang="hu-HU" u="sng" dirty="0"/>
              <a:t> 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18984" y="1554209"/>
            <a:ext cx="1083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</a:t>
            </a:r>
            <a:r>
              <a:rPr lang="en-US" dirty="0"/>
              <a:t>n </a:t>
            </a:r>
            <a:r>
              <a:rPr lang="hu-HU" dirty="0"/>
              <a:t>J</a:t>
            </a:r>
            <a:r>
              <a:rPr lang="en-US" dirty="0" err="1"/>
              <a:t>ava</a:t>
            </a:r>
            <a:r>
              <a:rPr lang="hu-HU" dirty="0"/>
              <a:t>S</a:t>
            </a:r>
            <a:r>
              <a:rPr lang="en-US" dirty="0" err="1"/>
              <a:t>cript</a:t>
            </a:r>
            <a:r>
              <a:rPr lang="en-US" dirty="0"/>
              <a:t>, almost everything is an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 in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2007072"/>
            <a:ext cx="5791933" cy="3563298"/>
          </a:xfrm>
          <a:prstGeom prst="rect">
            <a:avLst/>
          </a:prstGeom>
        </p:spPr>
      </p:pic>
      <p:sp>
        <p:nvSpPr>
          <p:cNvPr id="25" name="Téglalap 24"/>
          <p:cNvSpPr/>
          <p:nvPr/>
        </p:nvSpPr>
        <p:spPr>
          <a:xfrm>
            <a:off x="7191633" y="1361803"/>
            <a:ext cx="2434281" cy="2290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7315200" y="146304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john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7315200" y="185860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John</a:t>
            </a:r>
            <a:r>
              <a:rPr lang="hu-HU" dirty="0"/>
              <a:t>’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315200" y="229723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Smith</a:t>
            </a:r>
            <a:r>
              <a:rPr lang="hu-HU" dirty="0"/>
              <a:t>’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7315200" y="273586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20</a:t>
            </a:r>
          </a:p>
        </p:txBody>
      </p:sp>
      <p:sp>
        <p:nvSpPr>
          <p:cNvPr id="30" name="Téglalap 29"/>
          <p:cNvSpPr/>
          <p:nvPr/>
        </p:nvSpPr>
        <p:spPr>
          <a:xfrm>
            <a:off x="7191633" y="4023879"/>
            <a:ext cx="2434281" cy="22786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/>
          <p:cNvSpPr txBox="1"/>
          <p:nvPr/>
        </p:nvSpPr>
        <p:spPr>
          <a:xfrm>
            <a:off x="7315200" y="4125117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kate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5200" y="452067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Kate</a:t>
            </a:r>
            <a:r>
              <a:rPr lang="hu-HU" dirty="0"/>
              <a:t>’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15200" y="495930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Parker</a:t>
            </a:r>
            <a:r>
              <a:rPr lang="hu-HU" dirty="0"/>
              <a:t>’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7315200" y="539793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19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7315200" y="5855682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fullName</a:t>
            </a:r>
            <a:r>
              <a:rPr lang="hu-HU" dirty="0"/>
              <a:t>()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7315200" y="317449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fullName</a:t>
            </a:r>
            <a:r>
              <a:rPr lang="hu-HU" dirty="0"/>
              <a:t>()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 flipV="1">
            <a:off x="5955957" y="2297233"/>
            <a:ext cx="1124465" cy="26620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V="1">
            <a:off x="6005384" y="5328641"/>
            <a:ext cx="10873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7055708" y="3080481"/>
            <a:ext cx="2854410" cy="67442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7080422" y="5729321"/>
            <a:ext cx="2854410" cy="67442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9811263" y="4120695"/>
            <a:ext cx="228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two instances of function </a:t>
            </a:r>
            <a:r>
              <a:rPr lang="en-US" b="1" dirty="0" err="1">
                <a:solidFill>
                  <a:srgbClr val="00B0F0"/>
                </a:solidFill>
              </a:rPr>
              <a:t>fullName</a:t>
            </a:r>
            <a:r>
              <a:rPr lang="en-US" dirty="0">
                <a:solidFill>
                  <a:srgbClr val="00B0F0"/>
                </a:solidFill>
              </a:rPr>
              <a:t> that do the same thing</a:t>
            </a:r>
            <a:endParaRPr lang="hu-HU" dirty="0">
              <a:solidFill>
                <a:srgbClr val="00B0F0"/>
              </a:solidFill>
            </a:endParaRPr>
          </a:p>
        </p:txBody>
      </p:sp>
      <p:cxnSp>
        <p:nvCxnSpPr>
          <p:cNvPr id="12" name="Egyenes összekötő nyíllal 11"/>
          <p:cNvCxnSpPr/>
          <p:nvPr/>
        </p:nvCxnSpPr>
        <p:spPr>
          <a:xfrm flipH="1" flipV="1">
            <a:off x="10070756" y="3519111"/>
            <a:ext cx="518983" cy="4800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 flipH="1">
            <a:off x="10107827" y="5397939"/>
            <a:ext cx="481912" cy="5870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4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7" y="2023362"/>
            <a:ext cx="5622452" cy="4578109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7730" y="3923428"/>
            <a:ext cx="6042454" cy="103575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 in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7191633" y="2375060"/>
            <a:ext cx="2434281" cy="218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7315200" y="2385679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john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7315200" y="278124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John</a:t>
            </a:r>
            <a:r>
              <a:rPr lang="hu-HU" dirty="0"/>
              <a:t>’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7315200" y="321987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Smith</a:t>
            </a:r>
            <a:r>
              <a:rPr lang="hu-HU" dirty="0"/>
              <a:t>’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7315200" y="365850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20</a:t>
            </a:r>
          </a:p>
        </p:txBody>
      </p:sp>
      <p:sp>
        <p:nvSpPr>
          <p:cNvPr id="30" name="Téglalap 29"/>
          <p:cNvSpPr/>
          <p:nvPr/>
        </p:nvSpPr>
        <p:spPr>
          <a:xfrm>
            <a:off x="7191633" y="4691147"/>
            <a:ext cx="2434281" cy="2047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/>
          <p:cNvSpPr txBox="1"/>
          <p:nvPr/>
        </p:nvSpPr>
        <p:spPr>
          <a:xfrm>
            <a:off x="7315200" y="467705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kate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5200" y="501494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Kate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315200" y="584278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19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 flipV="1">
            <a:off x="5955957" y="3923428"/>
            <a:ext cx="1136822" cy="12006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V="1">
            <a:off x="6005384" y="5493401"/>
            <a:ext cx="10873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/>
          <p:cNvSpPr/>
          <p:nvPr/>
        </p:nvSpPr>
        <p:spPr>
          <a:xfrm>
            <a:off x="6374308" y="1029864"/>
            <a:ext cx="2434281" cy="108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/>
          <p:cNvSpPr txBox="1"/>
          <p:nvPr/>
        </p:nvSpPr>
        <p:spPr>
          <a:xfrm>
            <a:off x="6497875" y="104872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Student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9425207" y="1027701"/>
            <a:ext cx="2660262" cy="109032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9649408" y="1029864"/>
            <a:ext cx="22118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Prototype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6429911" y="1412196"/>
            <a:ext cx="2323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Prototype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9515825" y="1616919"/>
            <a:ext cx="246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cxnSp>
        <p:nvCxnSpPr>
          <p:cNvPr id="44" name="Egyenes összekötő nyíllal 43"/>
          <p:cNvCxnSpPr/>
          <p:nvPr/>
        </p:nvCxnSpPr>
        <p:spPr>
          <a:xfrm flipV="1">
            <a:off x="8915681" y="1590907"/>
            <a:ext cx="453919" cy="82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H="1">
            <a:off x="8864196" y="1809823"/>
            <a:ext cx="419104" cy="41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7316321" y="4070066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__</a:t>
            </a:r>
            <a:r>
              <a:rPr lang="hu-HU" b="1" dirty="0" err="1">
                <a:solidFill>
                  <a:srgbClr val="00B0F0"/>
                </a:solidFill>
              </a:rPr>
              <a:t>proto</a:t>
            </a:r>
            <a:r>
              <a:rPr lang="hu-HU" b="1" dirty="0">
                <a:solidFill>
                  <a:srgbClr val="00B0F0"/>
                </a:solidFill>
              </a:rPr>
              <a:t>__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7315200" y="5427228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’</a:t>
            </a:r>
            <a:r>
              <a:rPr lang="hu-HU" dirty="0" err="1"/>
              <a:t>Parkr</a:t>
            </a:r>
            <a:r>
              <a:rPr lang="hu-HU" dirty="0"/>
              <a:t>’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7315200" y="6263298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__</a:t>
            </a:r>
            <a:r>
              <a:rPr lang="hu-HU" b="1" dirty="0" err="1">
                <a:solidFill>
                  <a:srgbClr val="00B0F0"/>
                </a:solidFill>
              </a:rPr>
              <a:t>proto</a:t>
            </a:r>
            <a:r>
              <a:rPr lang="hu-HU" b="1" dirty="0">
                <a:solidFill>
                  <a:srgbClr val="00B0F0"/>
                </a:solidFill>
              </a:rPr>
              <a:t>__</a:t>
            </a:r>
          </a:p>
        </p:txBody>
      </p:sp>
      <p:cxnSp>
        <p:nvCxnSpPr>
          <p:cNvPr id="6" name="Szögletes összekötő 5"/>
          <p:cNvCxnSpPr>
            <a:stCxn id="35" idx="3"/>
            <a:endCxn id="40" idx="2"/>
          </p:cNvCxnSpPr>
          <p:nvPr/>
        </p:nvCxnSpPr>
        <p:spPr>
          <a:xfrm flipV="1">
            <a:off x="9528181" y="2118024"/>
            <a:ext cx="1227157" cy="2136708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zögletes összekötő 47"/>
          <p:cNvCxnSpPr/>
          <p:nvPr/>
        </p:nvCxnSpPr>
        <p:spPr>
          <a:xfrm rot="5400000" flipH="1" flipV="1">
            <a:off x="8110946" y="3532982"/>
            <a:ext cx="4343870" cy="1511643"/>
          </a:xfrm>
          <a:prstGeom prst="bentConnector3">
            <a:avLst>
              <a:gd name="adj1" fmla="val -66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7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9551</TotalTime>
  <Words>175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Object Prototypes</vt:lpstr>
      <vt:lpstr>Prototype-based OOP in JavaScript</vt:lpstr>
      <vt:lpstr>Prototype in JavaScript</vt:lpstr>
      <vt:lpstr>Prototype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353</cp:revision>
  <dcterms:created xsi:type="dcterms:W3CDTF">2019-02-12T21:35:40Z</dcterms:created>
  <dcterms:modified xsi:type="dcterms:W3CDTF">2023-11-23T14:34:55Z</dcterms:modified>
</cp:coreProperties>
</file>