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309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939650"/>
            <a:ext cx="11225753" cy="4978699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 and CSS </a:t>
            </a:r>
            <a:b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Crash Course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- </a:t>
            </a:r>
            <a:r>
              <a:rPr lang="hu-HU" dirty="0">
                <a:solidFill>
                  <a:srgbClr val="FFC000"/>
                </a:solidFill>
              </a:rPr>
              <a:t>HTML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zövegdoboz 23"/>
          <p:cNvSpPr txBox="1"/>
          <p:nvPr/>
        </p:nvSpPr>
        <p:spPr>
          <a:xfrm rot="20206947">
            <a:off x="6946612" y="1498375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0690" y="273253"/>
            <a:ext cx="10104267" cy="807671"/>
          </a:xfrm>
        </p:spPr>
        <p:txBody>
          <a:bodyPr/>
          <a:lstStyle/>
          <a:p>
            <a:r>
              <a:rPr lang="hu-HU" sz="4000" dirty="0"/>
              <a:t>HTML, CSS and JavaScript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21800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Styling</a:t>
            </a:r>
            <a:r>
              <a:rPr lang="hu-HU" sz="2000" dirty="0"/>
              <a:t>, </a:t>
            </a:r>
            <a:r>
              <a:rPr lang="hu-HU" sz="2000" dirty="0" err="1"/>
              <a:t>presentation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32173" y="6365284"/>
            <a:ext cx="311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Functionality</a:t>
            </a:r>
            <a:r>
              <a:rPr lang="hu-HU" sz="2000" dirty="0"/>
              <a:t>, </a:t>
            </a:r>
            <a:r>
              <a:rPr lang="hu-HU" sz="2000" dirty="0" err="1"/>
              <a:t>behavior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8" y="2047211"/>
            <a:ext cx="2367185" cy="42734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5" y="1968472"/>
            <a:ext cx="2392629" cy="436262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33" y="1630497"/>
            <a:ext cx="4040000" cy="4658738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114685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Structure</a:t>
            </a:r>
            <a:endParaRPr lang="hu-HU" sz="2000" dirty="0"/>
          </a:p>
        </p:txBody>
      </p:sp>
      <p:sp>
        <p:nvSpPr>
          <p:cNvPr id="8" name="Szövegdoboz 7"/>
          <p:cNvSpPr txBox="1"/>
          <p:nvPr/>
        </p:nvSpPr>
        <p:spPr>
          <a:xfrm rot="20206947">
            <a:off x="1060757" y="1498379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HTML</a:t>
            </a:r>
          </a:p>
        </p:txBody>
      </p:sp>
      <p:sp>
        <p:nvSpPr>
          <p:cNvPr id="23" name="Szövegdoboz 22"/>
          <p:cNvSpPr txBox="1"/>
          <p:nvPr/>
        </p:nvSpPr>
        <p:spPr>
          <a:xfrm rot="20206947">
            <a:off x="3941598" y="1498378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1642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HTML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30737" y="1491125"/>
            <a:ext cx="1176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is not a programming language; it is a </a:t>
            </a:r>
            <a:r>
              <a:rPr lang="en-US" u="sng" dirty="0"/>
              <a:t>markup language </a:t>
            </a:r>
            <a:r>
              <a:rPr lang="en-US" dirty="0"/>
              <a:t>that defines the structure of your content.</a:t>
            </a:r>
            <a:r>
              <a:rPr lang="hu-HU" dirty="0"/>
              <a:t> </a:t>
            </a:r>
            <a:r>
              <a:rPr lang="en-US" dirty="0"/>
              <a:t>HTML consists of a series of elements, which you use to enclose, or wrap, different parts of the content to make it appear a certain way, or act a certain way.</a:t>
            </a:r>
            <a:r>
              <a:rPr lang="hu-HU" dirty="0"/>
              <a:t> </a:t>
            </a:r>
            <a:r>
              <a:rPr lang="en-US" dirty="0">
                <a:solidFill>
                  <a:srgbClr val="FFC000"/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are the basis of HTML.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57782" y="2983460"/>
            <a:ext cx="414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Tags</a:t>
            </a:r>
            <a:r>
              <a:rPr lang="en-US" dirty="0"/>
              <a:t> are used to mark up the start of an HTML element and they are usually enclosed in angle brackets.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717137" y="2493847"/>
            <a:ext cx="16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opening</a:t>
            </a:r>
            <a:r>
              <a:rPr lang="hu-HU" b="1" dirty="0">
                <a:solidFill>
                  <a:srgbClr val="FF0000"/>
                </a:solidFill>
              </a:rPr>
              <a:t> tag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04" y="3146475"/>
            <a:ext cx="3521406" cy="441800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8579980" y="2529639"/>
            <a:ext cx="16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closing</a:t>
            </a:r>
            <a:r>
              <a:rPr lang="hu-HU" b="1" dirty="0">
                <a:solidFill>
                  <a:srgbClr val="FF0000"/>
                </a:solidFill>
              </a:rPr>
              <a:t> tag</a:t>
            </a:r>
          </a:p>
        </p:txBody>
      </p:sp>
      <p:sp>
        <p:nvSpPr>
          <p:cNvPr id="9" name="Téglalap 8"/>
          <p:cNvSpPr/>
          <p:nvPr/>
        </p:nvSpPr>
        <p:spPr>
          <a:xfrm>
            <a:off x="6306796" y="2858351"/>
            <a:ext cx="358924" cy="79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9040025" y="2896521"/>
            <a:ext cx="548355" cy="758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7293123" y="3936017"/>
            <a:ext cx="11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7284578" y="4403406"/>
            <a:ext cx="11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endParaRPr lang="hu-HU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Jobb oldali kapcsos zárójel 11"/>
          <p:cNvSpPr/>
          <p:nvPr/>
        </p:nvSpPr>
        <p:spPr>
          <a:xfrm rot="5400000">
            <a:off x="7702964" y="2684418"/>
            <a:ext cx="299818" cy="2374306"/>
          </a:xfrm>
          <a:prstGeom prst="rightBrac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Jobb oldali kapcsos zárójel 19"/>
          <p:cNvSpPr/>
          <p:nvPr/>
        </p:nvSpPr>
        <p:spPr>
          <a:xfrm rot="5400000">
            <a:off x="7797678" y="2698742"/>
            <a:ext cx="299818" cy="3281584"/>
          </a:xfrm>
          <a:prstGeom prst="rightBrace">
            <a:avLst>
              <a:gd name="adj1" fmla="val 8333"/>
              <a:gd name="adj2" fmla="val 52604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57782" y="4772738"/>
            <a:ext cx="414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Attributes </a:t>
            </a:r>
            <a:r>
              <a:rPr lang="en-US" dirty="0"/>
              <a:t>contain additional pieces of information. Attributes take the form of an opening tag and additional info is placed inside.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6486258" y="5961562"/>
            <a:ext cx="11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attribute</a:t>
            </a:r>
            <a:endParaRPr lang="hu-H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71" y="5342947"/>
            <a:ext cx="6368648" cy="464112"/>
          </a:xfrm>
          <a:prstGeom prst="rect">
            <a:avLst/>
          </a:prstGeom>
        </p:spPr>
      </p:pic>
      <p:sp>
        <p:nvSpPr>
          <p:cNvPr id="17" name="Téglalap 16"/>
          <p:cNvSpPr/>
          <p:nvPr/>
        </p:nvSpPr>
        <p:spPr>
          <a:xfrm>
            <a:off x="5691499" y="5161660"/>
            <a:ext cx="2888481" cy="81140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10630</TotalTime>
  <Words>151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HTML and CSS  Crash Course - HTML</vt:lpstr>
      <vt:lpstr>HTML, CSS and JavaScript</vt:lpstr>
      <vt:lpstr>HTML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460</cp:revision>
  <dcterms:created xsi:type="dcterms:W3CDTF">2019-02-12T21:35:40Z</dcterms:created>
  <dcterms:modified xsi:type="dcterms:W3CDTF">2023-11-23T14:43:54Z</dcterms:modified>
</cp:coreProperties>
</file>