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307" r:id="rId2"/>
    <p:sldId id="305" r:id="rId3"/>
    <p:sldId id="306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Közepesen sötét stílus 2 – 4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Közepesen sötét stílus 4 – 4. jelölőszín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D27102A9-8310-4765-A935-A1911B00CA55}" styleName="Világos stílus 1 – 4. jelölőszín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CF1AB2-1976-4502-BF36-3FF5EA218861}" styleName="Közepesen sötét stílus 4 – 1. jelölőszín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C2FFA5D-87B4-456A-9821-1D502468CF0F}" styleName="Téma alapján készült stílus 1 – 1. jelölőszín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96433" autoAdjust="0"/>
  </p:normalViewPr>
  <p:slideViewPr>
    <p:cSldViewPr snapToGrid="0">
      <p:cViewPr varScale="1">
        <p:scale>
          <a:sx n="68" d="100"/>
          <a:sy n="68" d="100"/>
        </p:scale>
        <p:origin x="166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483123" y="1009989"/>
            <a:ext cx="11225753" cy="4838022"/>
          </a:xfrm>
        </p:spPr>
        <p:txBody>
          <a:bodyPr/>
          <a:lstStyle/>
          <a:p>
            <a:r>
              <a:rPr lang="hu-HU" sz="6800" b="1" dirty="0">
                <a:solidFill>
                  <a:srgbClr val="FF0000"/>
                </a:solidFill>
              </a:rPr>
              <a:t>J</a:t>
            </a:r>
            <a:r>
              <a:rPr lang="en-US" sz="6800" b="1" dirty="0" err="1"/>
              <a:t>ava</a:t>
            </a:r>
            <a:r>
              <a:rPr lang="hu-HU" sz="6800" b="1" dirty="0">
                <a:solidFill>
                  <a:srgbClr val="FF0000"/>
                </a:solidFill>
              </a:rPr>
              <a:t>S</a:t>
            </a:r>
            <a:r>
              <a:rPr lang="en-US" sz="6800" b="1" dirty="0" err="1"/>
              <a:t>cript</a:t>
            </a:r>
            <a:r>
              <a:rPr lang="en-US" sz="6800" b="1" dirty="0"/>
              <a:t> - </a:t>
            </a:r>
            <a:r>
              <a:rPr lang="hu-HU" sz="6800" b="1" dirty="0"/>
              <a:t>UFO</a:t>
            </a:r>
            <a:r>
              <a:rPr lang="en-US" sz="6800" b="1" dirty="0"/>
              <a:t> </a:t>
            </a:r>
            <a:r>
              <a:rPr lang="hu-HU" sz="6800" b="1" dirty="0"/>
              <a:t>h</a:t>
            </a:r>
            <a:r>
              <a:rPr lang="en-US" sz="6800" b="1" dirty="0" err="1"/>
              <a:t>unter</a:t>
            </a:r>
            <a:r>
              <a:rPr lang="en-US" sz="6800" b="1" dirty="0"/>
              <a:t> game</a:t>
            </a:r>
            <a:br>
              <a:rPr lang="en-US" sz="6800" b="1" dirty="0"/>
            </a:br>
            <a:br>
              <a:rPr lang="hu-HU" sz="4400" b="1" dirty="0"/>
            </a:br>
            <a:r>
              <a:rPr lang="hu-HU" dirty="0">
                <a:solidFill>
                  <a:schemeClr val="bg2">
                    <a:lumMod val="40000"/>
                    <a:lumOff val="60000"/>
                  </a:schemeClr>
                </a:solidFill>
              </a:rPr>
              <a:t>DOM, the Document Object Model</a:t>
            </a:r>
            <a:endParaRPr lang="hu-HU" sz="4400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458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357782" y="452718"/>
            <a:ext cx="10104267" cy="807671"/>
          </a:xfrm>
        </p:spPr>
        <p:txBody>
          <a:bodyPr/>
          <a:lstStyle/>
          <a:p>
            <a:r>
              <a:rPr lang="hu-HU" sz="4000" dirty="0"/>
              <a:t>DOM </a:t>
            </a:r>
            <a:r>
              <a:rPr lang="hu-HU" sz="4000" dirty="0" err="1"/>
              <a:t>overview</a:t>
            </a:r>
            <a:endParaRPr lang="hu-HU" sz="4000" dirty="0"/>
          </a:p>
        </p:txBody>
      </p:sp>
      <p:sp>
        <p:nvSpPr>
          <p:cNvPr id="3" name="Szövegdoboz 2"/>
          <p:cNvSpPr txBox="1"/>
          <p:nvPr/>
        </p:nvSpPr>
        <p:spPr>
          <a:xfrm>
            <a:off x="450761" y="1516762"/>
            <a:ext cx="111659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a web page is loaded, the browser creates a </a:t>
            </a:r>
            <a:r>
              <a:rPr lang="en-US" b="1" u="sng" dirty="0"/>
              <a:t>Document Object Model </a:t>
            </a:r>
            <a:r>
              <a:rPr lang="hu-HU" b="1" u="sng" dirty="0"/>
              <a:t>(DOM)</a:t>
            </a:r>
            <a:r>
              <a:rPr lang="hu-HU" dirty="0"/>
              <a:t> </a:t>
            </a:r>
            <a:r>
              <a:rPr lang="en-US" dirty="0"/>
              <a:t>of the page. It represents the page so that programs can change the document structure, style, and content. </a:t>
            </a:r>
          </a:p>
        </p:txBody>
      </p:sp>
      <p:sp>
        <p:nvSpPr>
          <p:cNvPr id="4" name="Szövegdoboz 3"/>
          <p:cNvSpPr txBox="1"/>
          <p:nvPr/>
        </p:nvSpPr>
        <p:spPr>
          <a:xfrm>
            <a:off x="450761" y="3065694"/>
            <a:ext cx="111659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DOM is an object-oriented representation of the web page, which can be modified with a scripting language such as JavaScript.</a:t>
            </a:r>
            <a:endParaRPr lang="hu-HU" dirty="0"/>
          </a:p>
        </p:txBody>
      </p:sp>
      <p:sp>
        <p:nvSpPr>
          <p:cNvPr id="6" name="Szövegdoboz 5"/>
          <p:cNvSpPr txBox="1"/>
          <p:nvPr/>
        </p:nvSpPr>
        <p:spPr>
          <a:xfrm>
            <a:off x="450760" y="4614729"/>
            <a:ext cx="109066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The DOM represents a document with a logical tree. Each branch of the tree ends in a node, and each node contains object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56061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726616" y="227406"/>
            <a:ext cx="5285500" cy="807671"/>
          </a:xfrm>
        </p:spPr>
        <p:txBody>
          <a:bodyPr/>
          <a:lstStyle/>
          <a:p>
            <a:r>
              <a:rPr lang="hu-HU" sz="4000" dirty="0"/>
              <a:t>DOM </a:t>
            </a:r>
            <a:r>
              <a:rPr lang="hu-HU" sz="4000" dirty="0" err="1">
                <a:solidFill>
                  <a:schemeClr val="tx1"/>
                </a:solidFill>
              </a:rPr>
              <a:t>tree</a:t>
            </a:r>
            <a:r>
              <a:rPr lang="hu-HU" sz="4000" dirty="0">
                <a:solidFill>
                  <a:schemeClr val="tx1"/>
                </a:solidFill>
              </a:rPr>
              <a:t> of </a:t>
            </a:r>
            <a:r>
              <a:rPr lang="hu-HU" sz="4000" dirty="0" err="1">
                <a:solidFill>
                  <a:schemeClr val="tx1"/>
                </a:solidFill>
              </a:rPr>
              <a:t>objects</a:t>
            </a:r>
            <a:endParaRPr lang="hu-HU" sz="4000" dirty="0">
              <a:solidFill>
                <a:schemeClr val="tx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209570" y="401147"/>
            <a:ext cx="1893195" cy="579547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>
                <a:solidFill>
                  <a:srgbClr val="FFFF00"/>
                </a:solidFill>
              </a:rPr>
              <a:t>document</a:t>
            </a:r>
            <a:endParaRPr lang="hu-HU" dirty="0">
              <a:solidFill>
                <a:srgbClr val="FFFF00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876960" y="1049566"/>
            <a:ext cx="1893195" cy="57954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/>
              <a:t>Root</a:t>
            </a:r>
            <a:r>
              <a:rPr lang="hu-HU" dirty="0"/>
              <a:t> </a:t>
            </a:r>
            <a:r>
              <a:rPr lang="hu-HU" dirty="0" err="1"/>
              <a:t>element</a:t>
            </a:r>
            <a:r>
              <a:rPr lang="hu-HU" dirty="0"/>
              <a:t>:</a:t>
            </a:r>
          </a:p>
          <a:p>
            <a:pPr algn="ctr"/>
            <a:r>
              <a:rPr lang="hu-HU" dirty="0"/>
              <a:t>&lt;</a:t>
            </a:r>
            <a:r>
              <a:rPr lang="hu-HU" dirty="0" err="1"/>
              <a:t>html</a:t>
            </a:r>
            <a:r>
              <a:rPr lang="hu-HU" dirty="0"/>
              <a:t>&gt;</a:t>
            </a:r>
          </a:p>
        </p:txBody>
      </p:sp>
      <p:sp>
        <p:nvSpPr>
          <p:cNvPr id="7" name="Téglalap 6"/>
          <p:cNvSpPr/>
          <p:nvPr/>
        </p:nvSpPr>
        <p:spPr>
          <a:xfrm>
            <a:off x="2040238" y="1687729"/>
            <a:ext cx="1893195" cy="57954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/>
              <a:t>Element</a:t>
            </a:r>
            <a:r>
              <a:rPr lang="hu-HU" dirty="0"/>
              <a:t>:</a:t>
            </a:r>
          </a:p>
          <a:p>
            <a:pPr algn="ctr"/>
            <a:r>
              <a:rPr lang="hu-HU" dirty="0"/>
              <a:t>&lt;</a:t>
            </a:r>
            <a:r>
              <a:rPr lang="hu-HU" dirty="0" err="1"/>
              <a:t>head</a:t>
            </a:r>
            <a:r>
              <a:rPr lang="hu-HU" dirty="0"/>
              <a:t>&gt;</a:t>
            </a:r>
          </a:p>
        </p:txBody>
      </p:sp>
      <p:sp>
        <p:nvSpPr>
          <p:cNvPr id="9" name="Téglalap 8"/>
          <p:cNvSpPr/>
          <p:nvPr/>
        </p:nvSpPr>
        <p:spPr>
          <a:xfrm>
            <a:off x="2040238" y="3543602"/>
            <a:ext cx="1893195" cy="57954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/>
              <a:t>Element</a:t>
            </a:r>
            <a:r>
              <a:rPr lang="hu-HU" dirty="0"/>
              <a:t>:</a:t>
            </a:r>
          </a:p>
          <a:p>
            <a:pPr algn="ctr"/>
            <a:r>
              <a:rPr lang="hu-HU" dirty="0"/>
              <a:t>&lt;body&gt;</a:t>
            </a:r>
          </a:p>
        </p:txBody>
      </p:sp>
      <p:sp>
        <p:nvSpPr>
          <p:cNvPr id="10" name="Téglalap 9"/>
          <p:cNvSpPr/>
          <p:nvPr/>
        </p:nvSpPr>
        <p:spPr>
          <a:xfrm>
            <a:off x="3367551" y="2325892"/>
            <a:ext cx="1893195" cy="57954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/>
              <a:t>Element</a:t>
            </a:r>
            <a:r>
              <a:rPr lang="hu-HU" dirty="0"/>
              <a:t>:</a:t>
            </a:r>
          </a:p>
          <a:p>
            <a:pPr algn="ctr"/>
            <a:r>
              <a:rPr lang="hu-HU" dirty="0"/>
              <a:t>&lt;</a:t>
            </a:r>
            <a:r>
              <a:rPr lang="hu-HU" dirty="0" err="1"/>
              <a:t>title</a:t>
            </a:r>
            <a:r>
              <a:rPr lang="hu-HU" dirty="0"/>
              <a:t>&gt;</a:t>
            </a:r>
          </a:p>
        </p:txBody>
      </p:sp>
      <p:sp>
        <p:nvSpPr>
          <p:cNvPr id="11" name="Téglalap 10"/>
          <p:cNvSpPr/>
          <p:nvPr/>
        </p:nvSpPr>
        <p:spPr>
          <a:xfrm>
            <a:off x="3367551" y="4181765"/>
            <a:ext cx="1893195" cy="57954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/>
              <a:t>Element</a:t>
            </a:r>
            <a:r>
              <a:rPr lang="hu-HU" dirty="0"/>
              <a:t>:</a:t>
            </a:r>
          </a:p>
          <a:p>
            <a:pPr algn="ctr"/>
            <a:r>
              <a:rPr lang="hu-HU" dirty="0"/>
              <a:t>&lt;h1&gt;</a:t>
            </a:r>
          </a:p>
        </p:txBody>
      </p:sp>
      <p:sp>
        <p:nvSpPr>
          <p:cNvPr id="12" name="Téglalap 11"/>
          <p:cNvSpPr/>
          <p:nvPr/>
        </p:nvSpPr>
        <p:spPr>
          <a:xfrm>
            <a:off x="3367551" y="5458091"/>
            <a:ext cx="1893195" cy="57954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/>
              <a:t>Element</a:t>
            </a:r>
            <a:r>
              <a:rPr lang="hu-HU" dirty="0"/>
              <a:t>:</a:t>
            </a:r>
          </a:p>
          <a:p>
            <a:pPr algn="ctr"/>
            <a:r>
              <a:rPr lang="hu-HU" dirty="0"/>
              <a:t>&lt;a&gt;</a:t>
            </a:r>
          </a:p>
        </p:txBody>
      </p:sp>
      <p:sp>
        <p:nvSpPr>
          <p:cNvPr id="13" name="Téglalap 12"/>
          <p:cNvSpPr/>
          <p:nvPr/>
        </p:nvSpPr>
        <p:spPr>
          <a:xfrm>
            <a:off x="5556081" y="5458091"/>
            <a:ext cx="1893195" cy="57954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/>
              <a:t>Attribute</a:t>
            </a:r>
            <a:r>
              <a:rPr lang="hu-HU" dirty="0"/>
              <a:t>:</a:t>
            </a:r>
          </a:p>
          <a:p>
            <a:pPr algn="ctr"/>
            <a:r>
              <a:rPr lang="hu-HU" dirty="0" err="1"/>
              <a:t>href</a:t>
            </a:r>
            <a:endParaRPr lang="hu-HU" dirty="0"/>
          </a:p>
        </p:txBody>
      </p:sp>
      <p:sp>
        <p:nvSpPr>
          <p:cNvPr id="14" name="Téglalap 13"/>
          <p:cNvSpPr/>
          <p:nvPr/>
        </p:nvSpPr>
        <p:spPr>
          <a:xfrm>
            <a:off x="4472751" y="2964055"/>
            <a:ext cx="1893195" cy="57954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Text:</a:t>
            </a:r>
          </a:p>
          <a:p>
            <a:pPr algn="ctr"/>
            <a:r>
              <a:rPr lang="hu-HU" dirty="0"/>
              <a:t>”</a:t>
            </a:r>
            <a:r>
              <a:rPr lang="hu-HU" dirty="0" err="1"/>
              <a:t>Title</a:t>
            </a:r>
            <a:r>
              <a:rPr lang="hu-HU" dirty="0"/>
              <a:t> text”</a:t>
            </a:r>
          </a:p>
        </p:txBody>
      </p:sp>
      <p:sp>
        <p:nvSpPr>
          <p:cNvPr id="15" name="Téglalap 14"/>
          <p:cNvSpPr/>
          <p:nvPr/>
        </p:nvSpPr>
        <p:spPr>
          <a:xfrm>
            <a:off x="4472751" y="6099322"/>
            <a:ext cx="1893195" cy="57954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Text:</a:t>
            </a:r>
          </a:p>
          <a:p>
            <a:pPr algn="ctr"/>
            <a:r>
              <a:rPr lang="hu-HU" dirty="0"/>
              <a:t>”Link text”</a:t>
            </a:r>
          </a:p>
        </p:txBody>
      </p:sp>
      <p:sp>
        <p:nvSpPr>
          <p:cNvPr id="16" name="Téglalap 15"/>
          <p:cNvSpPr/>
          <p:nvPr/>
        </p:nvSpPr>
        <p:spPr>
          <a:xfrm>
            <a:off x="4472751" y="4819928"/>
            <a:ext cx="1893195" cy="57954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Text:</a:t>
            </a:r>
          </a:p>
          <a:p>
            <a:pPr algn="ctr"/>
            <a:r>
              <a:rPr lang="hu-HU" dirty="0"/>
              <a:t>”</a:t>
            </a:r>
            <a:r>
              <a:rPr lang="hu-HU" dirty="0" err="1"/>
              <a:t>Heading</a:t>
            </a:r>
            <a:r>
              <a:rPr lang="hu-HU" dirty="0"/>
              <a:t> text”</a:t>
            </a:r>
          </a:p>
        </p:txBody>
      </p:sp>
      <p:pic>
        <p:nvPicPr>
          <p:cNvPr id="17" name="Kép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470" y="2267276"/>
            <a:ext cx="4581525" cy="2638425"/>
          </a:xfrm>
          <a:prstGeom prst="rect">
            <a:avLst/>
          </a:prstGeom>
        </p:spPr>
      </p:pic>
      <p:cxnSp>
        <p:nvCxnSpPr>
          <p:cNvPr id="24" name="Szögletes összekötő 23"/>
          <p:cNvCxnSpPr>
            <a:stCxn id="7" idx="2"/>
            <a:endCxn id="10" idx="1"/>
          </p:cNvCxnSpPr>
          <p:nvPr/>
        </p:nvCxnSpPr>
        <p:spPr>
          <a:xfrm rot="16200000" flipH="1">
            <a:off x="3002998" y="2251113"/>
            <a:ext cx="348390" cy="380715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zögletes összekötő 26"/>
          <p:cNvCxnSpPr/>
          <p:nvPr/>
        </p:nvCxnSpPr>
        <p:spPr>
          <a:xfrm rot="16200000" flipH="1">
            <a:off x="3002997" y="4112724"/>
            <a:ext cx="348390" cy="380715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zögletes összekötő 27"/>
          <p:cNvCxnSpPr/>
          <p:nvPr/>
        </p:nvCxnSpPr>
        <p:spPr>
          <a:xfrm rot="16200000" flipH="1">
            <a:off x="4108199" y="2889276"/>
            <a:ext cx="348390" cy="380715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zögletes összekötő 28"/>
          <p:cNvCxnSpPr/>
          <p:nvPr/>
        </p:nvCxnSpPr>
        <p:spPr>
          <a:xfrm rot="16200000" flipH="1">
            <a:off x="1675685" y="1627939"/>
            <a:ext cx="348390" cy="380715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zögletes összekötő 29"/>
          <p:cNvCxnSpPr/>
          <p:nvPr/>
        </p:nvCxnSpPr>
        <p:spPr>
          <a:xfrm rot="16200000" flipH="1">
            <a:off x="512408" y="969270"/>
            <a:ext cx="348390" cy="380715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zögletes összekötő 30"/>
          <p:cNvCxnSpPr/>
          <p:nvPr/>
        </p:nvCxnSpPr>
        <p:spPr>
          <a:xfrm rot="16200000" flipH="1">
            <a:off x="4108199" y="4732937"/>
            <a:ext cx="348390" cy="380715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zögletes összekötő 31"/>
          <p:cNvCxnSpPr/>
          <p:nvPr/>
        </p:nvCxnSpPr>
        <p:spPr>
          <a:xfrm rot="16200000" flipH="1">
            <a:off x="4108199" y="6032292"/>
            <a:ext cx="348390" cy="380715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gyenes összekötő 33"/>
          <p:cNvCxnSpPr>
            <a:stCxn id="12" idx="3"/>
            <a:endCxn id="13" idx="1"/>
          </p:cNvCxnSpPr>
          <p:nvPr/>
        </p:nvCxnSpPr>
        <p:spPr>
          <a:xfrm>
            <a:off x="5260746" y="5747865"/>
            <a:ext cx="29533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zögletes összekötő 34"/>
          <p:cNvCxnSpPr>
            <a:endCxn id="9" idx="1"/>
          </p:cNvCxnSpPr>
          <p:nvPr/>
        </p:nvCxnSpPr>
        <p:spPr>
          <a:xfrm rot="16200000" flipH="1">
            <a:off x="755244" y="2548381"/>
            <a:ext cx="2189273" cy="380716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gyenes összekötő 39"/>
          <p:cNvCxnSpPr/>
          <p:nvPr/>
        </p:nvCxnSpPr>
        <p:spPr>
          <a:xfrm>
            <a:off x="2986834" y="2615665"/>
            <a:ext cx="0" cy="2044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gyenes összekötő 41"/>
          <p:cNvCxnSpPr/>
          <p:nvPr/>
        </p:nvCxnSpPr>
        <p:spPr>
          <a:xfrm>
            <a:off x="2986834" y="4471538"/>
            <a:ext cx="0" cy="2044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gyenes összekötő 45"/>
          <p:cNvCxnSpPr/>
          <p:nvPr/>
        </p:nvCxnSpPr>
        <p:spPr>
          <a:xfrm>
            <a:off x="2989761" y="2854296"/>
            <a:ext cx="0" cy="204447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gyenes összekötő 46"/>
          <p:cNvCxnSpPr/>
          <p:nvPr/>
        </p:nvCxnSpPr>
        <p:spPr>
          <a:xfrm>
            <a:off x="2986834" y="4706369"/>
            <a:ext cx="0" cy="204447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gyenes összekötő 47"/>
          <p:cNvCxnSpPr/>
          <p:nvPr/>
        </p:nvCxnSpPr>
        <p:spPr>
          <a:xfrm>
            <a:off x="1653903" y="3859013"/>
            <a:ext cx="0" cy="204447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églalap 48"/>
          <p:cNvSpPr/>
          <p:nvPr/>
        </p:nvSpPr>
        <p:spPr>
          <a:xfrm>
            <a:off x="7118648" y="2666287"/>
            <a:ext cx="4982198" cy="73493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0" name="Téglalap 49"/>
          <p:cNvSpPr/>
          <p:nvPr/>
        </p:nvSpPr>
        <p:spPr>
          <a:xfrm>
            <a:off x="7115133" y="3552304"/>
            <a:ext cx="4982198" cy="91923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1" name="Szövegdoboz 50"/>
          <p:cNvSpPr txBox="1"/>
          <p:nvPr/>
        </p:nvSpPr>
        <p:spPr>
          <a:xfrm rot="16200000">
            <a:off x="6505822" y="2824580"/>
            <a:ext cx="817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/>
              <a:t>head</a:t>
            </a:r>
            <a:endParaRPr lang="hu-HU" dirty="0"/>
          </a:p>
        </p:txBody>
      </p:sp>
      <p:sp>
        <p:nvSpPr>
          <p:cNvPr id="52" name="Szövegdoboz 51"/>
          <p:cNvSpPr txBox="1"/>
          <p:nvPr/>
        </p:nvSpPr>
        <p:spPr>
          <a:xfrm rot="16200000">
            <a:off x="6502307" y="3808051"/>
            <a:ext cx="817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body</a:t>
            </a:r>
          </a:p>
        </p:txBody>
      </p:sp>
      <p:sp>
        <p:nvSpPr>
          <p:cNvPr id="53" name="Szövegdoboz 52"/>
          <p:cNvSpPr txBox="1"/>
          <p:nvPr/>
        </p:nvSpPr>
        <p:spPr>
          <a:xfrm>
            <a:off x="390567" y="5063423"/>
            <a:ext cx="26816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4000" dirty="0">
                <a:solidFill>
                  <a:srgbClr val="FFC000"/>
                </a:solidFill>
              </a:rPr>
              <a:t>DOM </a:t>
            </a:r>
            <a:r>
              <a:rPr lang="hu-HU" sz="4000" dirty="0" err="1">
                <a:solidFill>
                  <a:srgbClr val="FFC000"/>
                </a:solidFill>
              </a:rPr>
              <a:t>tree</a:t>
            </a:r>
            <a:endParaRPr lang="hu-HU" sz="4000" dirty="0">
              <a:solidFill>
                <a:srgbClr val="FFC000"/>
              </a:solidFill>
            </a:endParaRPr>
          </a:p>
        </p:txBody>
      </p:sp>
      <p:sp>
        <p:nvSpPr>
          <p:cNvPr id="54" name="Szövegdoboz 53"/>
          <p:cNvSpPr txBox="1"/>
          <p:nvPr/>
        </p:nvSpPr>
        <p:spPr>
          <a:xfrm>
            <a:off x="8822876" y="5063423"/>
            <a:ext cx="1566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4000" dirty="0" err="1">
                <a:solidFill>
                  <a:srgbClr val="FFC000"/>
                </a:solidFill>
              </a:rPr>
              <a:t>code</a:t>
            </a:r>
            <a:endParaRPr lang="hu-HU" sz="4000" dirty="0">
              <a:solidFill>
                <a:srgbClr val="FFC000"/>
              </a:solidFill>
            </a:endParaRPr>
          </a:p>
        </p:txBody>
      </p:sp>
      <p:sp>
        <p:nvSpPr>
          <p:cNvPr id="3" name="Szövegdoboz 2"/>
          <p:cNvSpPr txBox="1"/>
          <p:nvPr/>
        </p:nvSpPr>
        <p:spPr>
          <a:xfrm>
            <a:off x="2120808" y="126236"/>
            <a:ext cx="35606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HTML DOM </a:t>
            </a:r>
            <a:r>
              <a:rPr lang="en-US" dirty="0">
                <a:solidFill>
                  <a:srgbClr val="FFFF00"/>
                </a:solidFill>
              </a:rPr>
              <a:t>document</a:t>
            </a:r>
            <a:r>
              <a:rPr lang="en-US" dirty="0"/>
              <a:t> object is the owner of all other objects in your web page.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5438137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10983</TotalTime>
  <Words>185</Words>
  <Application>Microsoft Office PowerPoint</Application>
  <PresentationFormat>Widescreen</PresentationFormat>
  <Paragraphs>32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Wingdings 3</vt:lpstr>
      <vt:lpstr>Ion</vt:lpstr>
      <vt:lpstr>JavaScript - UFO hunter game  DOM, the Document Object Model</vt:lpstr>
      <vt:lpstr>DOM overview</vt:lpstr>
      <vt:lpstr>DOM tree of objects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More about Operators</dc:title>
  <dc:creator>. Eliot</dc:creator>
  <cp:lastModifiedBy>Alexander Karaneichev</cp:lastModifiedBy>
  <cp:revision>474</cp:revision>
  <dcterms:created xsi:type="dcterms:W3CDTF">2019-02-12T21:35:40Z</dcterms:created>
  <dcterms:modified xsi:type="dcterms:W3CDTF">2023-11-23T14:45:17Z</dcterms:modified>
</cp:coreProperties>
</file>