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9" r:id="rId2"/>
    <p:sldId id="297" r:id="rId3"/>
    <p:sldId id="29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995921"/>
            <a:ext cx="11225753" cy="4866157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HTML and CSS </a:t>
            </a:r>
            <a:b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Crash Course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- Elements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6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en-US" sz="4000" dirty="0"/>
              <a:t>HTML Block and Inline Elements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357779" y="1722951"/>
            <a:ext cx="1147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elements were categorized as either </a:t>
            </a:r>
            <a:r>
              <a:rPr lang="en-US" dirty="0">
                <a:solidFill>
                  <a:srgbClr val="FFC000"/>
                </a:solidFill>
              </a:rPr>
              <a:t>block-level elements </a:t>
            </a:r>
            <a:r>
              <a:rPr lang="en-US" dirty="0"/>
              <a:t>or </a:t>
            </a:r>
            <a:r>
              <a:rPr lang="en-US" dirty="0">
                <a:solidFill>
                  <a:srgbClr val="00B0F0"/>
                </a:solidFill>
              </a:rPr>
              <a:t>inline elements</a:t>
            </a:r>
            <a:r>
              <a:rPr lang="en-US" dirty="0"/>
              <a:t>. 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357780" y="3090930"/>
            <a:ext cx="114779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sz="2800" dirty="0">
                <a:solidFill>
                  <a:srgbClr val="FFC000"/>
                </a:solidFill>
              </a:rPr>
              <a:t>block-level element </a:t>
            </a:r>
            <a:r>
              <a:rPr lang="en-US" dirty="0"/>
              <a:t>always starts on a new line and takes up the full width available (stretches out to the left and right as far as it can).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357780" y="4702518"/>
            <a:ext cx="1147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sz="2800" dirty="0">
                <a:solidFill>
                  <a:srgbClr val="00B0F0"/>
                </a:solidFill>
              </a:rPr>
              <a:t>inline element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does not start on a new line and only takes up as much width as necessary.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538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en-US" sz="4000" dirty="0"/>
              <a:t>Grouping HTML Elements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357779" y="1722951"/>
            <a:ext cx="1147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important tags which we use very frequently to group various other HTML tags: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57779" y="2638760"/>
            <a:ext cx="108725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800" dirty="0">
                <a:solidFill>
                  <a:srgbClr val="FFC000"/>
                </a:solidFill>
              </a:rPr>
              <a:t>&lt;div&gt; </a:t>
            </a:r>
            <a:r>
              <a:rPr lang="en-US" dirty="0"/>
              <a:t>element is often used as a container for other HTML elements.</a:t>
            </a:r>
            <a:r>
              <a:rPr lang="hu-HU" dirty="0"/>
              <a:t> The </a:t>
            </a:r>
            <a:r>
              <a:rPr lang="hu-HU" dirty="0" err="1"/>
              <a:t>div</a:t>
            </a:r>
            <a:r>
              <a:rPr lang="hu-HU" dirty="0"/>
              <a:t> </a:t>
            </a:r>
            <a:r>
              <a:rPr lang="hu-HU" dirty="0" err="1"/>
              <a:t>element</a:t>
            </a:r>
            <a:r>
              <a:rPr lang="hu-HU" dirty="0"/>
              <a:t> is a </a:t>
            </a:r>
            <a:r>
              <a:rPr lang="hu-HU" dirty="0" err="1"/>
              <a:t>block-line</a:t>
            </a:r>
            <a:r>
              <a:rPr lang="hu-HU" dirty="0"/>
              <a:t> </a:t>
            </a:r>
            <a:r>
              <a:rPr lang="hu-HU" dirty="0" err="1"/>
              <a:t>element</a:t>
            </a:r>
            <a:r>
              <a:rPr lang="hu-HU" dirty="0"/>
              <a:t>. 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57779" y="3483500"/>
            <a:ext cx="11168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800" dirty="0">
                <a:solidFill>
                  <a:srgbClr val="00B0F0"/>
                </a:solidFill>
              </a:rPr>
              <a:t>&lt;span&gt; </a:t>
            </a:r>
            <a:r>
              <a:rPr lang="en-US" dirty="0"/>
              <a:t>element is often used as a container for some text.</a:t>
            </a:r>
            <a:r>
              <a:rPr lang="hu-HU" dirty="0"/>
              <a:t> The </a:t>
            </a:r>
            <a:r>
              <a:rPr lang="hu-HU" dirty="0" err="1"/>
              <a:t>span</a:t>
            </a:r>
            <a:r>
              <a:rPr lang="hu-HU" dirty="0"/>
              <a:t> </a:t>
            </a:r>
            <a:r>
              <a:rPr lang="hu-HU" dirty="0" err="1"/>
              <a:t>element</a:t>
            </a:r>
            <a:r>
              <a:rPr lang="hu-HU" dirty="0"/>
              <a:t> is an </a:t>
            </a:r>
            <a:r>
              <a:rPr lang="hu-HU" dirty="0" err="1"/>
              <a:t>inline</a:t>
            </a:r>
            <a:r>
              <a:rPr lang="hu-HU" dirty="0"/>
              <a:t> </a:t>
            </a:r>
            <a:r>
              <a:rPr lang="hu-HU" dirty="0" err="1"/>
              <a:t>element</a:t>
            </a:r>
            <a:r>
              <a:rPr lang="hu-HU" dirty="0"/>
              <a:t>. </a:t>
            </a:r>
          </a:p>
          <a:p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357779" y="5081757"/>
            <a:ext cx="1103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Both (</a:t>
            </a:r>
            <a:r>
              <a:rPr lang="hu-HU" dirty="0" err="1"/>
              <a:t>div</a:t>
            </a:r>
            <a:r>
              <a:rPr lang="hu-HU" dirty="0"/>
              <a:t> and </a:t>
            </a:r>
            <a:r>
              <a:rPr lang="hu-HU" dirty="0" err="1"/>
              <a:t>span</a:t>
            </a:r>
            <a:r>
              <a:rPr lang="hu-HU" dirty="0"/>
              <a:t>) </a:t>
            </a:r>
            <a:r>
              <a:rPr lang="en-US" dirty="0"/>
              <a:t>element</a:t>
            </a:r>
            <a:r>
              <a:rPr lang="hu-HU" dirty="0"/>
              <a:t>s</a:t>
            </a:r>
            <a:r>
              <a:rPr lang="en-US" dirty="0"/>
              <a:t> has no required attributes, but style, class and id are common.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038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11147</TotalTime>
  <Words>175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JavaScript - UFO hunter game  HTML and CSS  Crash Course - Elements</vt:lpstr>
      <vt:lpstr>HTML Block and Inline Elements</vt:lpstr>
      <vt:lpstr>Grouping HTML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485</cp:revision>
  <dcterms:created xsi:type="dcterms:W3CDTF">2019-02-12T21:35:40Z</dcterms:created>
  <dcterms:modified xsi:type="dcterms:W3CDTF">2023-11-23T14:46:36Z</dcterms:modified>
</cp:coreProperties>
</file>